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17" r:id="rId2"/>
    <p:sldId id="285" r:id="rId3"/>
    <p:sldId id="288" r:id="rId4"/>
    <p:sldId id="320" r:id="rId5"/>
    <p:sldId id="286" r:id="rId6"/>
    <p:sldId id="289" r:id="rId7"/>
    <p:sldId id="300" r:id="rId8"/>
    <p:sldId id="301" r:id="rId9"/>
    <p:sldId id="303" r:id="rId10"/>
    <p:sldId id="291" r:id="rId11"/>
    <p:sldId id="3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63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EA3E9-66DA-40B5-B1A4-09AE7A0E469B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B2ED5-479B-4405-BACC-F115368D5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2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70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7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0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40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44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F51A8EF-1F66-406F-A6C5-DB56E3BE9808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9A76589-D815-4663-8E9A-B5B5B39AC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08142ED-1600-4346-80B8-273F5EA35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92D4869-48CE-4836-A87C-A67F99F35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B9C48FE-BA5A-41EF-A602-99B8B2987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034AF5-8FC6-48EB-889A-63A7DE40D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28549D5-D0C8-46B5-BA8C-A63951C8E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C23D8F7-8DD1-4DBA-A786-88DA559FB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C2AD7EEF-70E9-46FE-924D-0359C83C7D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D3E009C-E504-449D-BD3B-6B44FA79A5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9971F97-9756-41B3-8351-3932A33BD1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16740"/>
      </p:ext>
    </p:extLst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C58D374-77D5-4D84-A83D-0A42E0B12966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79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image" Target="../media/image5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1">
            <a:extLst>
              <a:ext uri="{FF2B5EF4-FFF2-40B4-BE49-F238E27FC236}">
                <a16:creationId xmlns:a16="http://schemas.microsoft.com/office/drawing/2014/main" id="{C0FDC5E2-5A3C-4E23-B8C1-4EE70B6DC6AD}"/>
              </a:ext>
            </a:extLst>
          </p:cNvPr>
          <p:cNvSpPr txBox="1"/>
          <p:nvPr/>
        </p:nvSpPr>
        <p:spPr>
          <a:xfrm>
            <a:off x="3246565" y="1896625"/>
            <a:ext cx="5002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Bài:TÓM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TẮT NỘI DUNG TRÌNH BÀY CỦA NGƯỜI KHÁC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组合 25">
            <a:extLst>
              <a:ext uri="{FF2B5EF4-FFF2-40B4-BE49-F238E27FC236}">
                <a16:creationId xmlns:a16="http://schemas.microsoft.com/office/drawing/2014/main" id="{BDA80F26-EEDE-484B-8CC7-A98E543C80AB}"/>
              </a:ext>
            </a:extLst>
          </p:cNvPr>
          <p:cNvGrpSpPr/>
          <p:nvPr/>
        </p:nvGrpSpPr>
        <p:grpSpPr>
          <a:xfrm rot="1359389">
            <a:off x="8868199" y="988170"/>
            <a:ext cx="1827856" cy="1765542"/>
            <a:chOff x="10101876" y="4297860"/>
            <a:chExt cx="1826037" cy="1763786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823ABAA-D70D-4C59-8203-A068689381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90831D1-CC77-46C2-BBE1-360AE25D8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118">
              <a:extLst>
                <a:ext uri="{FF2B5EF4-FFF2-40B4-BE49-F238E27FC236}">
                  <a16:creationId xmlns:a16="http://schemas.microsoft.com/office/drawing/2014/main" id="{17C423B7-F16A-4057-80A4-D7B19C006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19">
              <a:extLst>
                <a:ext uri="{FF2B5EF4-FFF2-40B4-BE49-F238E27FC236}">
                  <a16:creationId xmlns:a16="http://schemas.microsoft.com/office/drawing/2014/main" id="{9618FBB8-7AC3-4E93-AD38-E9A318C99C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20">
              <a:extLst>
                <a:ext uri="{FF2B5EF4-FFF2-40B4-BE49-F238E27FC236}">
                  <a16:creationId xmlns:a16="http://schemas.microsoft.com/office/drawing/2014/main" id="{621F8460-FEA2-4D8C-B23D-225DDF826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21">
              <a:extLst>
                <a:ext uri="{FF2B5EF4-FFF2-40B4-BE49-F238E27FC236}">
                  <a16:creationId xmlns:a16="http://schemas.microsoft.com/office/drawing/2014/main" id="{D46AE70F-1D63-4A0A-A265-5CBE3A839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0" name="组合 49">
            <a:extLst>
              <a:ext uri="{FF2B5EF4-FFF2-40B4-BE49-F238E27FC236}">
                <a16:creationId xmlns:a16="http://schemas.microsoft.com/office/drawing/2014/main" id="{48E8C827-ECA8-4183-BD13-1FC3314E447A}"/>
              </a:ext>
            </a:extLst>
          </p:cNvPr>
          <p:cNvGrpSpPr/>
          <p:nvPr/>
        </p:nvGrpSpPr>
        <p:grpSpPr>
          <a:xfrm>
            <a:off x="-229713" y="3497114"/>
            <a:ext cx="6241184" cy="3178006"/>
            <a:chOff x="-112148" y="3696816"/>
            <a:chExt cx="6208148" cy="3161184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292E376A-5CFE-45D6-80A7-D388EF731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12" name="图片 22">
              <a:extLst>
                <a:ext uri="{FF2B5EF4-FFF2-40B4-BE49-F238E27FC236}">
                  <a16:creationId xmlns:a16="http://schemas.microsoft.com/office/drawing/2014/main" id="{F7186AA6-B55E-47DE-9CE6-967821EA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pic>
        <p:nvPicPr>
          <p:cNvPr id="13" name="图片 4">
            <a:extLst>
              <a:ext uri="{FF2B5EF4-FFF2-40B4-BE49-F238E27FC236}">
                <a16:creationId xmlns:a16="http://schemas.microsoft.com/office/drawing/2014/main" id="{D73D06AF-B716-4B07-A040-DFA973366C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7702448" y="3246120"/>
            <a:ext cx="5088839" cy="342900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5059" y="432949"/>
            <a:ext cx="1566018" cy="1108172"/>
          </a:xfrm>
          <a:prstGeom prst="rect">
            <a:avLst/>
          </a:prstGeom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4488" y="141368"/>
            <a:ext cx="1566018" cy="1108172"/>
          </a:xfrm>
          <a:prstGeom prst="rect">
            <a:avLst/>
          </a:prstGeom>
        </p:spPr>
      </p:pic>
      <p:pic>
        <p:nvPicPr>
          <p:cNvPr id="16" name="图片 9">
            <a:extLst>
              <a:ext uri="{FF2B5EF4-FFF2-40B4-BE49-F238E27FC236}">
                <a16:creationId xmlns:a16="http://schemas.microsoft.com/office/drawing/2014/main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64" y="1118714"/>
            <a:ext cx="1566018" cy="1108172"/>
          </a:xfrm>
          <a:prstGeom prst="rect">
            <a:avLst/>
          </a:prstGeom>
        </p:spPr>
      </p:pic>
      <p:sp>
        <p:nvSpPr>
          <p:cNvPr id="17" name="文本框 21">
            <a:extLst>
              <a:ext uri="{FF2B5EF4-FFF2-40B4-BE49-F238E27FC236}">
                <a16:creationId xmlns:a16="http://schemas.microsoft.com/office/drawing/2014/main" id="{C0FDC5E2-5A3C-4E23-B8C1-4EE70B6DC6AD}"/>
              </a:ext>
            </a:extLst>
          </p:cNvPr>
          <p:cNvSpPr txBox="1"/>
          <p:nvPr/>
        </p:nvSpPr>
        <p:spPr>
          <a:xfrm>
            <a:off x="1476462" y="1201645"/>
            <a:ext cx="739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36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417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>
            <a:extLst>
              <a:ext uri="{FF2B5EF4-FFF2-40B4-BE49-F238E27FC236}">
                <a16:creationId xmlns:a16="http://schemas.microsoft.com/office/drawing/2014/main" id="{859DC236-3C6E-4768-ACD1-BAFCF7015BD9}"/>
              </a:ext>
            </a:extLst>
          </p:cNvPr>
          <p:cNvGrpSpPr/>
          <p:nvPr/>
        </p:nvGrpSpPr>
        <p:grpSpPr>
          <a:xfrm>
            <a:off x="1563460" y="1152742"/>
            <a:ext cx="7122122" cy="5152000"/>
            <a:chOff x="1161587" y="1496074"/>
            <a:chExt cx="7122122" cy="5152000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0A9E9097-822C-41D0-87B4-B3A8B0F6B0FB}"/>
                </a:ext>
              </a:extLst>
            </p:cNvPr>
            <p:cNvGrpSpPr/>
            <p:nvPr/>
          </p:nvGrpSpPr>
          <p:grpSpPr>
            <a:xfrm>
              <a:off x="3926128" y="3633722"/>
              <a:ext cx="4357581" cy="324358"/>
              <a:chOff x="4531763" y="904319"/>
              <a:chExt cx="3274666" cy="206375"/>
            </a:xfrm>
          </p:grpSpPr>
          <p:sp>
            <p:nvSpPr>
              <p:cNvPr id="46" name="Freeform 139">
                <a:extLst>
                  <a:ext uri="{FF2B5EF4-FFF2-40B4-BE49-F238E27FC236}">
                    <a16:creationId xmlns:a16="http://schemas.microsoft.com/office/drawing/2014/main" id="{4B1454A8-65BF-44E2-BEC0-49BE3A4FDA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Freeform 139">
                <a:extLst>
                  <a:ext uri="{FF2B5EF4-FFF2-40B4-BE49-F238E27FC236}">
                    <a16:creationId xmlns:a16="http://schemas.microsoft.com/office/drawing/2014/main" id="{E7EC73A7-FE8B-4EA2-973A-762E2A16EB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Freeform 139">
                <a:extLst>
                  <a:ext uri="{FF2B5EF4-FFF2-40B4-BE49-F238E27FC236}">
                    <a16:creationId xmlns:a16="http://schemas.microsoft.com/office/drawing/2014/main" id="{1941277B-8FD2-4D0E-AA78-AA770188C27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Freeform 139">
                <a:extLst>
                  <a:ext uri="{FF2B5EF4-FFF2-40B4-BE49-F238E27FC236}">
                    <a16:creationId xmlns:a16="http://schemas.microsoft.com/office/drawing/2014/main" id="{129D9DB2-B4B8-46C1-A7DE-8809415142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Freeform 139">
                <a:extLst>
                  <a:ext uri="{FF2B5EF4-FFF2-40B4-BE49-F238E27FC236}">
                    <a16:creationId xmlns:a16="http://schemas.microsoft.com/office/drawing/2014/main" id="{08828E92-5E2C-4BAF-9AF1-E3A9FD0F24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Freeform 139">
                <a:extLst>
                  <a:ext uri="{FF2B5EF4-FFF2-40B4-BE49-F238E27FC236}">
                    <a16:creationId xmlns:a16="http://schemas.microsoft.com/office/drawing/2014/main" id="{3F7B4E2C-E9DD-47F1-8351-3D9B51B55E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Freeform 139">
                <a:extLst>
                  <a:ext uri="{FF2B5EF4-FFF2-40B4-BE49-F238E27FC236}">
                    <a16:creationId xmlns:a16="http://schemas.microsoft.com/office/drawing/2014/main" id="{4755A21F-9DC6-4F3E-A3E1-9C53AF1382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Freeform 139">
                <a:extLst>
                  <a:ext uri="{FF2B5EF4-FFF2-40B4-BE49-F238E27FC236}">
                    <a16:creationId xmlns:a16="http://schemas.microsoft.com/office/drawing/2014/main" id="{B4B86D21-2123-416E-AB4D-B870A586E14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Freeform 139">
                <a:extLst>
                  <a:ext uri="{FF2B5EF4-FFF2-40B4-BE49-F238E27FC236}">
                    <a16:creationId xmlns:a16="http://schemas.microsoft.com/office/drawing/2014/main" id="{31030AE4-C629-4270-9BC5-9FF3EAAEA9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Freeform 139">
                <a:extLst>
                  <a:ext uri="{FF2B5EF4-FFF2-40B4-BE49-F238E27FC236}">
                    <a16:creationId xmlns:a16="http://schemas.microsoft.com/office/drawing/2014/main" id="{73737199-6866-49F6-BA8C-9760D0547A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95DE8B06-7978-460E-AA20-FF40D6C6F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1587" y="1496074"/>
              <a:ext cx="3168402" cy="515200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3CAB10D5-A676-425B-A3E9-63A08C9B2E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76DEE696-B2DE-4DF1-816E-A8FBAC78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7BD54D3D-8B04-447B-A530-FD2BE2BA7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8">
              <a:extLst>
                <a:ext uri="{FF2B5EF4-FFF2-40B4-BE49-F238E27FC236}">
                  <a16:creationId xmlns:a16="http://schemas.microsoft.com/office/drawing/2014/main" id="{A6306F66-9DEE-4F3A-A081-82026CAF4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19">
              <a:extLst>
                <a:ext uri="{FF2B5EF4-FFF2-40B4-BE49-F238E27FC236}">
                  <a16:creationId xmlns:a16="http://schemas.microsoft.com/office/drawing/2014/main" id="{55540D63-4D34-4115-A79C-EF73E98F4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20">
              <a:extLst>
                <a:ext uri="{FF2B5EF4-FFF2-40B4-BE49-F238E27FC236}">
                  <a16:creationId xmlns:a16="http://schemas.microsoft.com/office/drawing/2014/main" id="{509AD7CA-4B66-48B3-8DB2-19C2008C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21">
              <a:extLst>
                <a:ext uri="{FF2B5EF4-FFF2-40B4-BE49-F238E27FC236}">
                  <a16:creationId xmlns:a16="http://schemas.microsoft.com/office/drawing/2014/main" id="{101A6FCE-D346-40C9-BD09-66550228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874AFE0F-48F1-4B1C-ABB7-3D425E2FBA81}"/>
              </a:ext>
            </a:extLst>
          </p:cNvPr>
          <p:cNvSpPr txBox="1"/>
          <p:nvPr/>
        </p:nvSpPr>
        <p:spPr>
          <a:xfrm>
            <a:off x="4662185" y="1179983"/>
            <a:ext cx="4323235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 w="12700">
                  <a:noFill/>
                </a:ln>
                <a:solidFill>
                  <a:srgbClr val="44424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–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 w="12700">
                  <a:noFill/>
                </a:ln>
                <a:solidFill>
                  <a:srgbClr val="44424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6000" b="1" i="0" u="none" strike="noStrike" kern="1200" cap="none" spc="0" normalizeH="0" baseline="0" noProof="0" dirty="0">
              <a:ln w="12700">
                <a:noFill/>
              </a:ln>
              <a:solidFill>
                <a:srgbClr val="44424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3168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>
            <a:extLst>
              <a:ext uri="{FF2B5EF4-FFF2-40B4-BE49-F238E27FC236}">
                <a16:creationId xmlns:a16="http://schemas.microsoft.com/office/drawing/2014/main" id="{859DC236-3C6E-4768-ACD1-BAFCF7015BD9}"/>
              </a:ext>
            </a:extLst>
          </p:cNvPr>
          <p:cNvGrpSpPr/>
          <p:nvPr/>
        </p:nvGrpSpPr>
        <p:grpSpPr>
          <a:xfrm>
            <a:off x="1563460" y="1152742"/>
            <a:ext cx="7122122" cy="5152000"/>
            <a:chOff x="1161587" y="1496074"/>
            <a:chExt cx="7122122" cy="5152000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0A9E9097-822C-41D0-87B4-B3A8B0F6B0FB}"/>
                </a:ext>
              </a:extLst>
            </p:cNvPr>
            <p:cNvGrpSpPr/>
            <p:nvPr/>
          </p:nvGrpSpPr>
          <p:grpSpPr>
            <a:xfrm>
              <a:off x="3926128" y="3633722"/>
              <a:ext cx="4357581" cy="324358"/>
              <a:chOff x="4531763" y="904319"/>
              <a:chExt cx="3274666" cy="206375"/>
            </a:xfrm>
          </p:grpSpPr>
          <p:sp>
            <p:nvSpPr>
              <p:cNvPr id="46" name="Freeform 139">
                <a:extLst>
                  <a:ext uri="{FF2B5EF4-FFF2-40B4-BE49-F238E27FC236}">
                    <a16:creationId xmlns:a16="http://schemas.microsoft.com/office/drawing/2014/main" id="{4B1454A8-65BF-44E2-BEC0-49BE3A4FDA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Freeform 139">
                <a:extLst>
                  <a:ext uri="{FF2B5EF4-FFF2-40B4-BE49-F238E27FC236}">
                    <a16:creationId xmlns:a16="http://schemas.microsoft.com/office/drawing/2014/main" id="{E7EC73A7-FE8B-4EA2-973A-762E2A16EB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Freeform 139">
                <a:extLst>
                  <a:ext uri="{FF2B5EF4-FFF2-40B4-BE49-F238E27FC236}">
                    <a16:creationId xmlns:a16="http://schemas.microsoft.com/office/drawing/2014/main" id="{1941277B-8FD2-4D0E-AA78-AA770188C27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Freeform 139">
                <a:extLst>
                  <a:ext uri="{FF2B5EF4-FFF2-40B4-BE49-F238E27FC236}">
                    <a16:creationId xmlns:a16="http://schemas.microsoft.com/office/drawing/2014/main" id="{129D9DB2-B4B8-46C1-A7DE-8809415142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Freeform 139">
                <a:extLst>
                  <a:ext uri="{FF2B5EF4-FFF2-40B4-BE49-F238E27FC236}">
                    <a16:creationId xmlns:a16="http://schemas.microsoft.com/office/drawing/2014/main" id="{08828E92-5E2C-4BAF-9AF1-E3A9FD0F24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Freeform 139">
                <a:extLst>
                  <a:ext uri="{FF2B5EF4-FFF2-40B4-BE49-F238E27FC236}">
                    <a16:creationId xmlns:a16="http://schemas.microsoft.com/office/drawing/2014/main" id="{3F7B4E2C-E9DD-47F1-8351-3D9B51B55E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Freeform 139">
                <a:extLst>
                  <a:ext uri="{FF2B5EF4-FFF2-40B4-BE49-F238E27FC236}">
                    <a16:creationId xmlns:a16="http://schemas.microsoft.com/office/drawing/2014/main" id="{4755A21F-9DC6-4F3E-A3E1-9C53AF1382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Freeform 139">
                <a:extLst>
                  <a:ext uri="{FF2B5EF4-FFF2-40B4-BE49-F238E27FC236}">
                    <a16:creationId xmlns:a16="http://schemas.microsoft.com/office/drawing/2014/main" id="{B4B86D21-2123-416E-AB4D-B870A586E14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Freeform 139">
                <a:extLst>
                  <a:ext uri="{FF2B5EF4-FFF2-40B4-BE49-F238E27FC236}">
                    <a16:creationId xmlns:a16="http://schemas.microsoft.com/office/drawing/2014/main" id="{31030AE4-C629-4270-9BC5-9FF3EAAEA9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Freeform 139">
                <a:extLst>
                  <a:ext uri="{FF2B5EF4-FFF2-40B4-BE49-F238E27FC236}">
                    <a16:creationId xmlns:a16="http://schemas.microsoft.com/office/drawing/2014/main" id="{73737199-6866-49F6-BA8C-9760D0547A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95DE8B06-7978-460E-AA20-FF40D6C6F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1587" y="1496074"/>
              <a:ext cx="3168402" cy="515200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3CAB10D5-A676-425B-A3E9-63A08C9B2E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76DEE696-B2DE-4DF1-816E-A8FBAC78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7BD54D3D-8B04-447B-A530-FD2BE2BA7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8">
              <a:extLst>
                <a:ext uri="{FF2B5EF4-FFF2-40B4-BE49-F238E27FC236}">
                  <a16:creationId xmlns:a16="http://schemas.microsoft.com/office/drawing/2014/main" id="{A6306F66-9DEE-4F3A-A081-82026CAF4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19">
              <a:extLst>
                <a:ext uri="{FF2B5EF4-FFF2-40B4-BE49-F238E27FC236}">
                  <a16:creationId xmlns:a16="http://schemas.microsoft.com/office/drawing/2014/main" id="{55540D63-4D34-4115-A79C-EF73E98F4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20">
              <a:extLst>
                <a:ext uri="{FF2B5EF4-FFF2-40B4-BE49-F238E27FC236}">
                  <a16:creationId xmlns:a16="http://schemas.microsoft.com/office/drawing/2014/main" id="{509AD7CA-4B66-48B3-8DB2-19C2008C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21">
              <a:extLst>
                <a:ext uri="{FF2B5EF4-FFF2-40B4-BE49-F238E27FC236}">
                  <a16:creationId xmlns:a16="http://schemas.microsoft.com/office/drawing/2014/main" id="{101A6FCE-D346-40C9-BD09-66550228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874AFE0F-48F1-4B1C-ABB7-3D425E2FBA81}"/>
              </a:ext>
            </a:extLst>
          </p:cNvPr>
          <p:cNvSpPr txBox="1"/>
          <p:nvPr/>
        </p:nvSpPr>
        <p:spPr>
          <a:xfrm>
            <a:off x="4466843" y="1170081"/>
            <a:ext cx="5330517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 w="12700">
                  <a:noFill/>
                </a:ln>
                <a:solidFill>
                  <a:srgbClr val="44424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HẸN</a:t>
            </a:r>
            <a:r>
              <a:rPr kumimoji="0" lang="en-US" altLang="zh-CN" sz="6000" b="1" i="0" u="none" strike="noStrike" kern="1200" cap="none" spc="0" normalizeH="0" noProof="0">
                <a:ln w="12700">
                  <a:noFill/>
                </a:ln>
                <a:solidFill>
                  <a:srgbClr val="44424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GẶP LẠI CÁC EM!</a:t>
            </a:r>
            <a:endParaRPr kumimoji="0" lang="zh-CN" altLang="en-US" sz="6000" b="1" i="0" u="none" strike="noStrike" kern="1200" cap="none" spc="0" normalizeH="0" baseline="0" noProof="0" dirty="0">
              <a:ln w="12700">
                <a:noFill/>
              </a:ln>
              <a:solidFill>
                <a:srgbClr val="44424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6788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>
            <a:extLst>
              <a:ext uri="{FF2B5EF4-FFF2-40B4-BE49-F238E27FC236}">
                <a16:creationId xmlns:a16="http://schemas.microsoft.com/office/drawing/2014/main" id="{859DC236-3C6E-4768-ACD1-BAFCF7015BD9}"/>
              </a:ext>
            </a:extLst>
          </p:cNvPr>
          <p:cNvGrpSpPr/>
          <p:nvPr/>
        </p:nvGrpSpPr>
        <p:grpSpPr>
          <a:xfrm>
            <a:off x="1563460" y="1152742"/>
            <a:ext cx="7122122" cy="5152000"/>
            <a:chOff x="1161587" y="1496074"/>
            <a:chExt cx="7122122" cy="5152000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0A9E9097-822C-41D0-87B4-B3A8B0F6B0FB}"/>
                </a:ext>
              </a:extLst>
            </p:cNvPr>
            <p:cNvGrpSpPr/>
            <p:nvPr/>
          </p:nvGrpSpPr>
          <p:grpSpPr>
            <a:xfrm>
              <a:off x="3926128" y="3633722"/>
              <a:ext cx="4357581" cy="324358"/>
              <a:chOff x="4531763" y="904319"/>
              <a:chExt cx="3274666" cy="206375"/>
            </a:xfrm>
          </p:grpSpPr>
          <p:sp>
            <p:nvSpPr>
              <p:cNvPr id="46" name="Freeform 139">
                <a:extLst>
                  <a:ext uri="{FF2B5EF4-FFF2-40B4-BE49-F238E27FC236}">
                    <a16:creationId xmlns:a16="http://schemas.microsoft.com/office/drawing/2014/main" id="{4B1454A8-65BF-44E2-BEC0-49BE3A4FDA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Freeform 139">
                <a:extLst>
                  <a:ext uri="{FF2B5EF4-FFF2-40B4-BE49-F238E27FC236}">
                    <a16:creationId xmlns:a16="http://schemas.microsoft.com/office/drawing/2014/main" id="{E7EC73A7-FE8B-4EA2-973A-762E2A16EB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Freeform 139">
                <a:extLst>
                  <a:ext uri="{FF2B5EF4-FFF2-40B4-BE49-F238E27FC236}">
                    <a16:creationId xmlns:a16="http://schemas.microsoft.com/office/drawing/2014/main" id="{1941277B-8FD2-4D0E-AA78-AA770188C27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Freeform 139">
                <a:extLst>
                  <a:ext uri="{FF2B5EF4-FFF2-40B4-BE49-F238E27FC236}">
                    <a16:creationId xmlns:a16="http://schemas.microsoft.com/office/drawing/2014/main" id="{129D9DB2-B4B8-46C1-A7DE-8809415142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Freeform 139">
                <a:extLst>
                  <a:ext uri="{FF2B5EF4-FFF2-40B4-BE49-F238E27FC236}">
                    <a16:creationId xmlns:a16="http://schemas.microsoft.com/office/drawing/2014/main" id="{08828E92-5E2C-4BAF-9AF1-E3A9FD0F24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Freeform 139">
                <a:extLst>
                  <a:ext uri="{FF2B5EF4-FFF2-40B4-BE49-F238E27FC236}">
                    <a16:creationId xmlns:a16="http://schemas.microsoft.com/office/drawing/2014/main" id="{3F7B4E2C-E9DD-47F1-8351-3D9B51B55E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Freeform 139">
                <a:extLst>
                  <a:ext uri="{FF2B5EF4-FFF2-40B4-BE49-F238E27FC236}">
                    <a16:creationId xmlns:a16="http://schemas.microsoft.com/office/drawing/2014/main" id="{4755A21F-9DC6-4F3E-A3E1-9C53AF1382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Freeform 139">
                <a:extLst>
                  <a:ext uri="{FF2B5EF4-FFF2-40B4-BE49-F238E27FC236}">
                    <a16:creationId xmlns:a16="http://schemas.microsoft.com/office/drawing/2014/main" id="{B4B86D21-2123-416E-AB4D-B870A586E14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Freeform 139">
                <a:extLst>
                  <a:ext uri="{FF2B5EF4-FFF2-40B4-BE49-F238E27FC236}">
                    <a16:creationId xmlns:a16="http://schemas.microsoft.com/office/drawing/2014/main" id="{31030AE4-C629-4270-9BC5-9FF3EAAEA9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Freeform 139">
                <a:extLst>
                  <a:ext uri="{FF2B5EF4-FFF2-40B4-BE49-F238E27FC236}">
                    <a16:creationId xmlns:a16="http://schemas.microsoft.com/office/drawing/2014/main" id="{73737199-6866-49F6-BA8C-9760D0547A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95DE8B06-7978-460E-AA20-FF40D6C6F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1587" y="1496074"/>
              <a:ext cx="3168402" cy="515200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3CAB10D5-A676-425B-A3E9-63A08C9B2E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76DEE696-B2DE-4DF1-816E-A8FBAC78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7BD54D3D-8B04-447B-A530-FD2BE2BA7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8">
              <a:extLst>
                <a:ext uri="{FF2B5EF4-FFF2-40B4-BE49-F238E27FC236}">
                  <a16:creationId xmlns:a16="http://schemas.microsoft.com/office/drawing/2014/main" id="{A6306F66-9DEE-4F3A-A081-82026CAF4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19">
              <a:extLst>
                <a:ext uri="{FF2B5EF4-FFF2-40B4-BE49-F238E27FC236}">
                  <a16:creationId xmlns:a16="http://schemas.microsoft.com/office/drawing/2014/main" id="{55540D63-4D34-4115-A79C-EF73E98F4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20">
              <a:extLst>
                <a:ext uri="{FF2B5EF4-FFF2-40B4-BE49-F238E27FC236}">
                  <a16:creationId xmlns:a16="http://schemas.microsoft.com/office/drawing/2014/main" id="{509AD7CA-4B66-48B3-8DB2-19C2008C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21">
              <a:extLst>
                <a:ext uri="{FF2B5EF4-FFF2-40B4-BE49-F238E27FC236}">
                  <a16:creationId xmlns:a16="http://schemas.microsoft.com/office/drawing/2014/main" id="{101A6FCE-D346-40C9-BD09-66550228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874AFE0F-48F1-4B1C-ABB7-3D425E2FBA81}"/>
              </a:ext>
            </a:extLst>
          </p:cNvPr>
          <p:cNvSpPr txBox="1"/>
          <p:nvPr/>
        </p:nvSpPr>
        <p:spPr>
          <a:xfrm>
            <a:off x="3894863" y="1359789"/>
            <a:ext cx="5798766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6000" b="1" i="0" u="none" strike="noStrike" kern="1200" cap="none" spc="0" normalizeH="0" noProof="0" dirty="0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THÀNH KIẾN THỨC</a:t>
            </a:r>
            <a:endParaRPr kumimoji="0" lang="zh-CN" altLang="en-US" sz="6000" b="1" i="0" u="none" strike="noStrike" kern="1200" cap="none" spc="0" normalizeH="0" baseline="0" noProof="0" dirty="0">
              <a:ln w="1270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40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id="{5F6360E2-A890-4DBB-B9A2-1D8FD72F6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29" y="2633044"/>
            <a:ext cx="6035651" cy="4224956"/>
          </a:xfrm>
          <a:prstGeom prst="rect">
            <a:avLst/>
          </a:prstGeom>
        </p:spPr>
      </p:pic>
      <p:grpSp>
        <p:nvGrpSpPr>
          <p:cNvPr id="5" name="组合 44">
            <a:extLst>
              <a:ext uri="{FF2B5EF4-FFF2-40B4-BE49-F238E27FC236}">
                <a16:creationId xmlns:a16="http://schemas.microsoft.com/office/drawing/2014/main" id="{ADA3E2D8-D2A5-4BD8-A39E-0AAA7039A8F7}"/>
              </a:ext>
            </a:extLst>
          </p:cNvPr>
          <p:cNvGrpSpPr/>
          <p:nvPr/>
        </p:nvGrpSpPr>
        <p:grpSpPr>
          <a:xfrm>
            <a:off x="6207882" y="3429000"/>
            <a:ext cx="4272212" cy="221249"/>
            <a:chOff x="4531763" y="904319"/>
            <a:chExt cx="3274666" cy="206375"/>
          </a:xfrm>
        </p:grpSpPr>
        <p:sp>
          <p:nvSpPr>
            <p:cNvPr id="7" name="Freeform 139">
              <a:extLst>
                <a:ext uri="{FF2B5EF4-FFF2-40B4-BE49-F238E27FC236}">
                  <a16:creationId xmlns:a16="http://schemas.microsoft.com/office/drawing/2014/main" id="{326E5A16-01DA-489B-8A72-4FEB0F758DF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39">
              <a:extLst>
                <a:ext uri="{FF2B5EF4-FFF2-40B4-BE49-F238E27FC236}">
                  <a16:creationId xmlns:a16="http://schemas.microsoft.com/office/drawing/2014/main" id="{D6870D78-CB95-429F-AB12-0A6F236B49A6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39">
              <a:extLst>
                <a:ext uri="{FF2B5EF4-FFF2-40B4-BE49-F238E27FC236}">
                  <a16:creationId xmlns:a16="http://schemas.microsoft.com/office/drawing/2014/main" id="{6D0D008F-9749-4CC7-AC85-A2631666165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39">
              <a:extLst>
                <a:ext uri="{FF2B5EF4-FFF2-40B4-BE49-F238E27FC236}">
                  <a16:creationId xmlns:a16="http://schemas.microsoft.com/office/drawing/2014/main" id="{DCBCDA32-1E6D-4DB6-A89B-D5592CA779A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39">
              <a:extLst>
                <a:ext uri="{FF2B5EF4-FFF2-40B4-BE49-F238E27FC236}">
                  <a16:creationId xmlns:a16="http://schemas.microsoft.com/office/drawing/2014/main" id="{3B403C10-2D05-4635-A9E5-94D61297A4D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39">
              <a:extLst>
                <a:ext uri="{FF2B5EF4-FFF2-40B4-BE49-F238E27FC236}">
                  <a16:creationId xmlns:a16="http://schemas.microsoft.com/office/drawing/2014/main" id="{552BF2B2-9362-492A-AF82-4C32A0BA9DA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9EB8B7F3-3F4E-47CA-8352-A8E13311613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7E82C497-29F6-4B7A-AF02-4685977FF53B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50D7C9BA-5028-4C05-BDBB-2F11F9DC604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2CEE474C-51B3-4C18-BFFC-D0872CACF10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68">
            <a:extLst>
              <a:ext uri="{FF2B5EF4-FFF2-40B4-BE49-F238E27FC236}">
                <a16:creationId xmlns:a16="http://schemas.microsoft.com/office/drawing/2014/main" id="{A284C0C2-1818-494A-BA10-5EF2C089AD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69701" y="4500531"/>
            <a:ext cx="1449808" cy="2357469"/>
          </a:xfrm>
          <a:prstGeom prst="rect">
            <a:avLst/>
          </a:prstGeom>
        </p:spPr>
      </p:pic>
      <p:sp>
        <p:nvSpPr>
          <p:cNvPr id="17" name="文本框 41">
            <a:extLst>
              <a:ext uri="{FF2B5EF4-FFF2-40B4-BE49-F238E27FC236}">
                <a16:creationId xmlns:a16="http://schemas.microsoft.com/office/drawing/2014/main" id="{0225320E-FDC1-40DB-BF99-850BDB4A3338}"/>
              </a:ext>
            </a:extLst>
          </p:cNvPr>
          <p:cNvSpPr txBox="1"/>
          <p:nvPr/>
        </p:nvSpPr>
        <p:spPr>
          <a:xfrm>
            <a:off x="3677576" y="1975802"/>
            <a:ext cx="5756375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 w="12700">
                  <a:noFill/>
                </a:ln>
                <a:solidFill>
                  <a:srgbClr val="44424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 bị bài nói</a:t>
            </a:r>
            <a:endParaRPr kumimoji="0" lang="zh-CN" altLang="en-US" sz="6000" b="1" i="0" u="none" strike="noStrike" kern="1200" cap="none" spc="0" normalizeH="0" baseline="0" noProof="0" dirty="0">
              <a:ln w="12700">
                <a:noFill/>
              </a:ln>
              <a:solidFill>
                <a:srgbClr val="44424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2333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E97D173-FF9B-40AB-9DE8-E463CD85C049}"/>
              </a:ext>
            </a:extLst>
          </p:cNvPr>
          <p:cNvGrpSpPr/>
          <p:nvPr/>
        </p:nvGrpSpPr>
        <p:grpSpPr>
          <a:xfrm>
            <a:off x="4480256" y="1614100"/>
            <a:ext cx="3231488" cy="3629799"/>
            <a:chOff x="4582416" y="2351296"/>
            <a:chExt cx="2979548" cy="3427827"/>
          </a:xfrm>
          <a:solidFill>
            <a:srgbClr val="F9E78F"/>
          </a:solidFill>
        </p:grpSpPr>
        <p:sp>
          <p:nvSpPr>
            <p:cNvPr id="2" name="任意多边形 1">
              <a:extLst>
                <a:ext uri="{FF2B5EF4-FFF2-40B4-BE49-F238E27FC236}">
                  <a16:creationId xmlns:a16="http://schemas.microsoft.com/office/drawing/2014/main" id="{F09EF466-FAAD-4D20-9ABE-E33631FA49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98794" y="2593838"/>
              <a:ext cx="1638287" cy="535324"/>
            </a:xfrm>
            <a:custGeom>
              <a:avLst/>
              <a:gdLst>
                <a:gd name="connsiteX0" fmla="*/ 1161826 w 1638286"/>
                <a:gd name="connsiteY0" fmla="*/ 535324 h 535324"/>
                <a:gd name="connsiteX1" fmla="*/ 309069 w 1638286"/>
                <a:gd name="connsiteY1" fmla="*/ 535324 h 535324"/>
                <a:gd name="connsiteX2" fmla="*/ 0 w 1638286"/>
                <a:gd name="connsiteY2" fmla="*/ 0 h 535324"/>
                <a:gd name="connsiteX3" fmla="*/ 105173 w 1638286"/>
                <a:gd name="connsiteY3" fmla="*/ 0 h 535324"/>
                <a:gd name="connsiteX4" fmla="*/ 108430 w 1638286"/>
                <a:gd name="connsiteY4" fmla="*/ 524 h 535324"/>
                <a:gd name="connsiteX5" fmla="*/ 916509 w 1638286"/>
                <a:gd name="connsiteY5" fmla="*/ 524 h 535324"/>
                <a:gd name="connsiteX6" fmla="*/ 919811 w 1638286"/>
                <a:gd name="connsiteY6" fmla="*/ 0 h 535324"/>
                <a:gd name="connsiteX7" fmla="*/ 1638286 w 1638286"/>
                <a:gd name="connsiteY7" fmla="*/ 0 h 535324"/>
                <a:gd name="connsiteX8" fmla="*/ 1623613 w 1638286"/>
                <a:gd name="connsiteY8" fmla="*/ 25429 h 535324"/>
                <a:gd name="connsiteX9" fmla="*/ 1412461 w 1638286"/>
                <a:gd name="connsiteY9" fmla="*/ 391366 h 535324"/>
                <a:gd name="connsiteX10" fmla="*/ 1161826 w 1638286"/>
                <a:gd name="connsiteY10" fmla="*/ 535324 h 53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286" h="535324">
                  <a:moveTo>
                    <a:pt x="1161826" y="535324"/>
                  </a:moveTo>
                  <a:lnTo>
                    <a:pt x="309069" y="535324"/>
                  </a:lnTo>
                  <a:lnTo>
                    <a:pt x="0" y="0"/>
                  </a:lnTo>
                  <a:lnTo>
                    <a:pt x="105173" y="0"/>
                  </a:lnTo>
                  <a:lnTo>
                    <a:pt x="108430" y="524"/>
                  </a:lnTo>
                  <a:lnTo>
                    <a:pt x="916509" y="524"/>
                  </a:lnTo>
                  <a:lnTo>
                    <a:pt x="919811" y="0"/>
                  </a:lnTo>
                  <a:lnTo>
                    <a:pt x="1638286" y="0"/>
                  </a:lnTo>
                  <a:lnTo>
                    <a:pt x="1623613" y="25429"/>
                  </a:lnTo>
                  <a:cubicBezTo>
                    <a:pt x="1412461" y="391366"/>
                    <a:pt x="1412461" y="391366"/>
                    <a:pt x="1412461" y="391366"/>
                  </a:cubicBezTo>
                  <a:cubicBezTo>
                    <a:pt x="1366047" y="470311"/>
                    <a:pt x="1254654" y="535324"/>
                    <a:pt x="1161826" y="535324"/>
                  </a:cubicBezTo>
                  <a:close/>
                </a:path>
              </a:pathLst>
            </a:custGeom>
            <a:grpFill/>
            <a:ln w="38100">
              <a:solidFill>
                <a:srgbClr val="444242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任意多边形 2">
              <a:extLst>
                <a:ext uri="{FF2B5EF4-FFF2-40B4-BE49-F238E27FC236}">
                  <a16:creationId xmlns:a16="http://schemas.microsoft.com/office/drawing/2014/main" id="{A6DB4AB3-C7B9-4B0C-A57F-8427ED6C83F1}"/>
                </a:ext>
              </a:extLst>
            </p:cNvPr>
            <p:cNvSpPr>
              <a:spLocks/>
            </p:cNvSpPr>
            <p:nvPr/>
          </p:nvSpPr>
          <p:spPr bwMode="auto">
            <a:xfrm rot="14400000">
              <a:off x="6110402" y="2902778"/>
              <a:ext cx="1638287" cy="535324"/>
            </a:xfrm>
            <a:custGeom>
              <a:avLst/>
              <a:gdLst>
                <a:gd name="connsiteX0" fmla="*/ 1161826 w 1638286"/>
                <a:gd name="connsiteY0" fmla="*/ 535324 h 535324"/>
                <a:gd name="connsiteX1" fmla="*/ 309069 w 1638286"/>
                <a:gd name="connsiteY1" fmla="*/ 535324 h 535324"/>
                <a:gd name="connsiteX2" fmla="*/ 0 w 1638286"/>
                <a:gd name="connsiteY2" fmla="*/ 0 h 535324"/>
                <a:gd name="connsiteX3" fmla="*/ 105173 w 1638286"/>
                <a:gd name="connsiteY3" fmla="*/ 0 h 535324"/>
                <a:gd name="connsiteX4" fmla="*/ 108430 w 1638286"/>
                <a:gd name="connsiteY4" fmla="*/ 524 h 535324"/>
                <a:gd name="connsiteX5" fmla="*/ 916509 w 1638286"/>
                <a:gd name="connsiteY5" fmla="*/ 524 h 535324"/>
                <a:gd name="connsiteX6" fmla="*/ 919811 w 1638286"/>
                <a:gd name="connsiteY6" fmla="*/ 0 h 535324"/>
                <a:gd name="connsiteX7" fmla="*/ 1638286 w 1638286"/>
                <a:gd name="connsiteY7" fmla="*/ 0 h 535324"/>
                <a:gd name="connsiteX8" fmla="*/ 1623613 w 1638286"/>
                <a:gd name="connsiteY8" fmla="*/ 25429 h 535324"/>
                <a:gd name="connsiteX9" fmla="*/ 1412461 w 1638286"/>
                <a:gd name="connsiteY9" fmla="*/ 391366 h 535324"/>
                <a:gd name="connsiteX10" fmla="*/ 1161826 w 1638286"/>
                <a:gd name="connsiteY10" fmla="*/ 535324 h 53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286" h="535324">
                  <a:moveTo>
                    <a:pt x="1161826" y="535324"/>
                  </a:moveTo>
                  <a:lnTo>
                    <a:pt x="309069" y="535324"/>
                  </a:lnTo>
                  <a:lnTo>
                    <a:pt x="0" y="0"/>
                  </a:lnTo>
                  <a:lnTo>
                    <a:pt x="105173" y="0"/>
                  </a:lnTo>
                  <a:lnTo>
                    <a:pt x="108430" y="524"/>
                  </a:lnTo>
                  <a:lnTo>
                    <a:pt x="916509" y="524"/>
                  </a:lnTo>
                  <a:lnTo>
                    <a:pt x="919811" y="0"/>
                  </a:lnTo>
                  <a:lnTo>
                    <a:pt x="1638286" y="0"/>
                  </a:lnTo>
                  <a:lnTo>
                    <a:pt x="1623613" y="25429"/>
                  </a:lnTo>
                  <a:cubicBezTo>
                    <a:pt x="1412461" y="391366"/>
                    <a:pt x="1412461" y="391366"/>
                    <a:pt x="1412461" y="391366"/>
                  </a:cubicBezTo>
                  <a:cubicBezTo>
                    <a:pt x="1366047" y="470311"/>
                    <a:pt x="1254654" y="535324"/>
                    <a:pt x="1161826" y="535324"/>
                  </a:cubicBezTo>
                  <a:close/>
                </a:path>
              </a:pathLst>
            </a:custGeom>
            <a:grpFill/>
            <a:ln w="38100">
              <a:solidFill>
                <a:srgbClr val="444242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任意多边形 3">
              <a:extLst>
                <a:ext uri="{FF2B5EF4-FFF2-40B4-BE49-F238E27FC236}">
                  <a16:creationId xmlns:a16="http://schemas.microsoft.com/office/drawing/2014/main" id="{E283DAE7-6A41-464D-BAC9-B1FFDC261166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6475158" y="4101391"/>
              <a:ext cx="1638287" cy="535324"/>
            </a:xfrm>
            <a:custGeom>
              <a:avLst/>
              <a:gdLst>
                <a:gd name="connsiteX0" fmla="*/ 1161826 w 1638286"/>
                <a:gd name="connsiteY0" fmla="*/ 535324 h 535324"/>
                <a:gd name="connsiteX1" fmla="*/ 309069 w 1638286"/>
                <a:gd name="connsiteY1" fmla="*/ 535324 h 535324"/>
                <a:gd name="connsiteX2" fmla="*/ 0 w 1638286"/>
                <a:gd name="connsiteY2" fmla="*/ 0 h 535324"/>
                <a:gd name="connsiteX3" fmla="*/ 105173 w 1638286"/>
                <a:gd name="connsiteY3" fmla="*/ 0 h 535324"/>
                <a:gd name="connsiteX4" fmla="*/ 108430 w 1638286"/>
                <a:gd name="connsiteY4" fmla="*/ 524 h 535324"/>
                <a:gd name="connsiteX5" fmla="*/ 916509 w 1638286"/>
                <a:gd name="connsiteY5" fmla="*/ 524 h 535324"/>
                <a:gd name="connsiteX6" fmla="*/ 919811 w 1638286"/>
                <a:gd name="connsiteY6" fmla="*/ 0 h 535324"/>
                <a:gd name="connsiteX7" fmla="*/ 1638286 w 1638286"/>
                <a:gd name="connsiteY7" fmla="*/ 0 h 535324"/>
                <a:gd name="connsiteX8" fmla="*/ 1623613 w 1638286"/>
                <a:gd name="connsiteY8" fmla="*/ 25429 h 535324"/>
                <a:gd name="connsiteX9" fmla="*/ 1412461 w 1638286"/>
                <a:gd name="connsiteY9" fmla="*/ 391366 h 535324"/>
                <a:gd name="connsiteX10" fmla="*/ 1161826 w 1638286"/>
                <a:gd name="connsiteY10" fmla="*/ 535324 h 53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286" h="535324">
                  <a:moveTo>
                    <a:pt x="1161826" y="535324"/>
                  </a:moveTo>
                  <a:lnTo>
                    <a:pt x="309069" y="535324"/>
                  </a:lnTo>
                  <a:lnTo>
                    <a:pt x="0" y="0"/>
                  </a:lnTo>
                  <a:lnTo>
                    <a:pt x="105173" y="0"/>
                  </a:lnTo>
                  <a:lnTo>
                    <a:pt x="108430" y="524"/>
                  </a:lnTo>
                  <a:lnTo>
                    <a:pt x="916509" y="524"/>
                  </a:lnTo>
                  <a:lnTo>
                    <a:pt x="919811" y="0"/>
                  </a:lnTo>
                  <a:lnTo>
                    <a:pt x="1638286" y="0"/>
                  </a:lnTo>
                  <a:lnTo>
                    <a:pt x="1623613" y="25429"/>
                  </a:lnTo>
                  <a:cubicBezTo>
                    <a:pt x="1412461" y="391366"/>
                    <a:pt x="1412461" y="391366"/>
                    <a:pt x="1412461" y="391366"/>
                  </a:cubicBezTo>
                  <a:cubicBezTo>
                    <a:pt x="1366047" y="470311"/>
                    <a:pt x="1254654" y="535324"/>
                    <a:pt x="1161826" y="535324"/>
                  </a:cubicBezTo>
                  <a:close/>
                </a:path>
              </a:pathLst>
            </a:custGeom>
            <a:grpFill/>
            <a:ln w="38100">
              <a:solidFill>
                <a:srgbClr val="444242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任意多边形 4">
              <a:extLst>
                <a:ext uri="{FF2B5EF4-FFF2-40B4-BE49-F238E27FC236}">
                  <a16:creationId xmlns:a16="http://schemas.microsoft.com/office/drawing/2014/main" id="{5C1D5D20-5FC1-41EE-8246-CB2B9BFA2640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5626347" y="5001258"/>
              <a:ext cx="1638287" cy="535324"/>
            </a:xfrm>
            <a:custGeom>
              <a:avLst/>
              <a:gdLst>
                <a:gd name="connsiteX0" fmla="*/ 1161826 w 1638286"/>
                <a:gd name="connsiteY0" fmla="*/ 535324 h 535324"/>
                <a:gd name="connsiteX1" fmla="*/ 309069 w 1638286"/>
                <a:gd name="connsiteY1" fmla="*/ 535324 h 535324"/>
                <a:gd name="connsiteX2" fmla="*/ 0 w 1638286"/>
                <a:gd name="connsiteY2" fmla="*/ 0 h 535324"/>
                <a:gd name="connsiteX3" fmla="*/ 105173 w 1638286"/>
                <a:gd name="connsiteY3" fmla="*/ 0 h 535324"/>
                <a:gd name="connsiteX4" fmla="*/ 108430 w 1638286"/>
                <a:gd name="connsiteY4" fmla="*/ 524 h 535324"/>
                <a:gd name="connsiteX5" fmla="*/ 916509 w 1638286"/>
                <a:gd name="connsiteY5" fmla="*/ 524 h 535324"/>
                <a:gd name="connsiteX6" fmla="*/ 919811 w 1638286"/>
                <a:gd name="connsiteY6" fmla="*/ 0 h 535324"/>
                <a:gd name="connsiteX7" fmla="*/ 1638286 w 1638286"/>
                <a:gd name="connsiteY7" fmla="*/ 0 h 535324"/>
                <a:gd name="connsiteX8" fmla="*/ 1623613 w 1638286"/>
                <a:gd name="connsiteY8" fmla="*/ 25429 h 535324"/>
                <a:gd name="connsiteX9" fmla="*/ 1412461 w 1638286"/>
                <a:gd name="connsiteY9" fmla="*/ 391366 h 535324"/>
                <a:gd name="connsiteX10" fmla="*/ 1161826 w 1638286"/>
                <a:gd name="connsiteY10" fmla="*/ 535324 h 53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286" h="535324">
                  <a:moveTo>
                    <a:pt x="1161826" y="535324"/>
                  </a:moveTo>
                  <a:lnTo>
                    <a:pt x="309069" y="535324"/>
                  </a:lnTo>
                  <a:lnTo>
                    <a:pt x="0" y="0"/>
                  </a:lnTo>
                  <a:lnTo>
                    <a:pt x="105173" y="0"/>
                  </a:lnTo>
                  <a:lnTo>
                    <a:pt x="108430" y="524"/>
                  </a:lnTo>
                  <a:lnTo>
                    <a:pt x="916509" y="524"/>
                  </a:lnTo>
                  <a:lnTo>
                    <a:pt x="919811" y="0"/>
                  </a:lnTo>
                  <a:lnTo>
                    <a:pt x="1638286" y="0"/>
                  </a:lnTo>
                  <a:lnTo>
                    <a:pt x="1623613" y="25429"/>
                  </a:lnTo>
                  <a:cubicBezTo>
                    <a:pt x="1412461" y="391366"/>
                    <a:pt x="1412461" y="391366"/>
                    <a:pt x="1412461" y="391366"/>
                  </a:cubicBezTo>
                  <a:cubicBezTo>
                    <a:pt x="1366047" y="470311"/>
                    <a:pt x="1254654" y="535324"/>
                    <a:pt x="1161826" y="535324"/>
                  </a:cubicBezTo>
                  <a:close/>
                </a:path>
              </a:pathLst>
            </a:custGeom>
            <a:grpFill/>
            <a:ln w="38100">
              <a:solidFill>
                <a:srgbClr val="444242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任意多边形 5">
              <a:extLst>
                <a:ext uri="{FF2B5EF4-FFF2-40B4-BE49-F238E27FC236}">
                  <a16:creationId xmlns:a16="http://schemas.microsoft.com/office/drawing/2014/main" id="{3913DF29-9F3B-4F13-B224-EB4DC8699233}"/>
                </a:ext>
              </a:extLst>
            </p:cNvPr>
            <p:cNvSpPr>
              <a:spLocks/>
            </p:cNvSpPr>
            <p:nvPr/>
          </p:nvSpPr>
          <p:spPr bwMode="auto">
            <a:xfrm rot="14400000" flipH="1" flipV="1">
              <a:off x="4414739" y="4692318"/>
              <a:ext cx="1638287" cy="535324"/>
            </a:xfrm>
            <a:custGeom>
              <a:avLst/>
              <a:gdLst>
                <a:gd name="connsiteX0" fmla="*/ 1161826 w 1638286"/>
                <a:gd name="connsiteY0" fmla="*/ 535324 h 535324"/>
                <a:gd name="connsiteX1" fmla="*/ 309069 w 1638286"/>
                <a:gd name="connsiteY1" fmla="*/ 535324 h 535324"/>
                <a:gd name="connsiteX2" fmla="*/ 0 w 1638286"/>
                <a:gd name="connsiteY2" fmla="*/ 0 h 535324"/>
                <a:gd name="connsiteX3" fmla="*/ 105173 w 1638286"/>
                <a:gd name="connsiteY3" fmla="*/ 0 h 535324"/>
                <a:gd name="connsiteX4" fmla="*/ 108430 w 1638286"/>
                <a:gd name="connsiteY4" fmla="*/ 524 h 535324"/>
                <a:gd name="connsiteX5" fmla="*/ 916509 w 1638286"/>
                <a:gd name="connsiteY5" fmla="*/ 524 h 535324"/>
                <a:gd name="connsiteX6" fmla="*/ 919811 w 1638286"/>
                <a:gd name="connsiteY6" fmla="*/ 0 h 535324"/>
                <a:gd name="connsiteX7" fmla="*/ 1638286 w 1638286"/>
                <a:gd name="connsiteY7" fmla="*/ 0 h 535324"/>
                <a:gd name="connsiteX8" fmla="*/ 1623613 w 1638286"/>
                <a:gd name="connsiteY8" fmla="*/ 25429 h 535324"/>
                <a:gd name="connsiteX9" fmla="*/ 1412461 w 1638286"/>
                <a:gd name="connsiteY9" fmla="*/ 391366 h 535324"/>
                <a:gd name="connsiteX10" fmla="*/ 1161826 w 1638286"/>
                <a:gd name="connsiteY10" fmla="*/ 535324 h 53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286" h="535324">
                  <a:moveTo>
                    <a:pt x="1161826" y="535324"/>
                  </a:moveTo>
                  <a:lnTo>
                    <a:pt x="309069" y="535324"/>
                  </a:lnTo>
                  <a:lnTo>
                    <a:pt x="0" y="0"/>
                  </a:lnTo>
                  <a:lnTo>
                    <a:pt x="105173" y="0"/>
                  </a:lnTo>
                  <a:lnTo>
                    <a:pt x="108430" y="524"/>
                  </a:lnTo>
                  <a:lnTo>
                    <a:pt x="916509" y="524"/>
                  </a:lnTo>
                  <a:lnTo>
                    <a:pt x="919811" y="0"/>
                  </a:lnTo>
                  <a:lnTo>
                    <a:pt x="1638286" y="0"/>
                  </a:lnTo>
                  <a:lnTo>
                    <a:pt x="1623613" y="25429"/>
                  </a:lnTo>
                  <a:cubicBezTo>
                    <a:pt x="1412461" y="391366"/>
                    <a:pt x="1412461" y="391366"/>
                    <a:pt x="1412461" y="391366"/>
                  </a:cubicBezTo>
                  <a:cubicBezTo>
                    <a:pt x="1366047" y="470311"/>
                    <a:pt x="1254654" y="535324"/>
                    <a:pt x="1161826" y="535324"/>
                  </a:cubicBezTo>
                  <a:close/>
                </a:path>
              </a:pathLst>
            </a:custGeom>
            <a:grpFill/>
            <a:ln w="38100">
              <a:solidFill>
                <a:srgbClr val="444242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任意多边形 6">
              <a:extLst>
                <a:ext uri="{FF2B5EF4-FFF2-40B4-BE49-F238E27FC236}">
                  <a16:creationId xmlns:a16="http://schemas.microsoft.com/office/drawing/2014/main" id="{38DA101E-C525-4B33-8C27-05D5C2D135C9}"/>
                </a:ext>
              </a:extLst>
            </p:cNvPr>
            <p:cNvSpPr>
              <a:spLocks/>
            </p:cNvSpPr>
            <p:nvPr/>
          </p:nvSpPr>
          <p:spPr bwMode="auto">
            <a:xfrm rot="18000000" flipH="1" flipV="1">
              <a:off x="4030934" y="3493705"/>
              <a:ext cx="1638287" cy="535324"/>
            </a:xfrm>
            <a:custGeom>
              <a:avLst/>
              <a:gdLst>
                <a:gd name="connsiteX0" fmla="*/ 1161826 w 1638286"/>
                <a:gd name="connsiteY0" fmla="*/ 535324 h 535324"/>
                <a:gd name="connsiteX1" fmla="*/ 309069 w 1638286"/>
                <a:gd name="connsiteY1" fmla="*/ 535324 h 535324"/>
                <a:gd name="connsiteX2" fmla="*/ 0 w 1638286"/>
                <a:gd name="connsiteY2" fmla="*/ 0 h 535324"/>
                <a:gd name="connsiteX3" fmla="*/ 105173 w 1638286"/>
                <a:gd name="connsiteY3" fmla="*/ 0 h 535324"/>
                <a:gd name="connsiteX4" fmla="*/ 108430 w 1638286"/>
                <a:gd name="connsiteY4" fmla="*/ 524 h 535324"/>
                <a:gd name="connsiteX5" fmla="*/ 916509 w 1638286"/>
                <a:gd name="connsiteY5" fmla="*/ 524 h 535324"/>
                <a:gd name="connsiteX6" fmla="*/ 919811 w 1638286"/>
                <a:gd name="connsiteY6" fmla="*/ 0 h 535324"/>
                <a:gd name="connsiteX7" fmla="*/ 1638286 w 1638286"/>
                <a:gd name="connsiteY7" fmla="*/ 0 h 535324"/>
                <a:gd name="connsiteX8" fmla="*/ 1623613 w 1638286"/>
                <a:gd name="connsiteY8" fmla="*/ 25429 h 535324"/>
                <a:gd name="connsiteX9" fmla="*/ 1412461 w 1638286"/>
                <a:gd name="connsiteY9" fmla="*/ 391366 h 535324"/>
                <a:gd name="connsiteX10" fmla="*/ 1161826 w 1638286"/>
                <a:gd name="connsiteY10" fmla="*/ 535324 h 53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286" h="535324">
                  <a:moveTo>
                    <a:pt x="1161826" y="535324"/>
                  </a:moveTo>
                  <a:lnTo>
                    <a:pt x="309069" y="535324"/>
                  </a:lnTo>
                  <a:lnTo>
                    <a:pt x="0" y="0"/>
                  </a:lnTo>
                  <a:lnTo>
                    <a:pt x="105173" y="0"/>
                  </a:lnTo>
                  <a:lnTo>
                    <a:pt x="108430" y="524"/>
                  </a:lnTo>
                  <a:lnTo>
                    <a:pt x="916509" y="524"/>
                  </a:lnTo>
                  <a:lnTo>
                    <a:pt x="919811" y="0"/>
                  </a:lnTo>
                  <a:lnTo>
                    <a:pt x="1638286" y="0"/>
                  </a:lnTo>
                  <a:lnTo>
                    <a:pt x="1623613" y="25429"/>
                  </a:lnTo>
                  <a:cubicBezTo>
                    <a:pt x="1412461" y="391366"/>
                    <a:pt x="1412461" y="391366"/>
                    <a:pt x="1412461" y="391366"/>
                  </a:cubicBezTo>
                  <a:cubicBezTo>
                    <a:pt x="1366047" y="470311"/>
                    <a:pt x="1254654" y="535324"/>
                    <a:pt x="1161826" y="535324"/>
                  </a:cubicBezTo>
                  <a:close/>
                </a:path>
              </a:pathLst>
            </a:custGeom>
            <a:grpFill/>
            <a:ln w="38100">
              <a:solidFill>
                <a:srgbClr val="444242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13164BE-DDB5-40AE-A1DD-20C4F2136F35}"/>
                </a:ext>
              </a:extLst>
            </p:cNvPr>
            <p:cNvSpPr/>
            <p:nvPr/>
          </p:nvSpPr>
          <p:spPr>
            <a:xfrm>
              <a:off x="5413766" y="3402106"/>
              <a:ext cx="1371044" cy="1371044"/>
            </a:xfrm>
            <a:prstGeom prst="ellipse">
              <a:avLst/>
            </a:prstGeom>
            <a:grpFill/>
            <a:ln w="38100">
              <a:solidFill>
                <a:srgbClr val="44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4B45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3BCA917-02E8-4111-9701-488967059C58}"/>
              </a:ext>
            </a:extLst>
          </p:cNvPr>
          <p:cNvGrpSpPr/>
          <p:nvPr/>
        </p:nvGrpSpPr>
        <p:grpSpPr>
          <a:xfrm>
            <a:off x="495248" y="1350412"/>
            <a:ext cx="3401078" cy="2554545"/>
            <a:chOff x="1149989" y="2918867"/>
            <a:chExt cx="3401078" cy="255454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2CCFDD3-297E-4F55-90C3-FF5E32F8236D}"/>
                </a:ext>
              </a:extLst>
            </p:cNvPr>
            <p:cNvSpPr/>
            <p:nvPr/>
          </p:nvSpPr>
          <p:spPr>
            <a:xfrm>
              <a:off x="1841094" y="2918867"/>
              <a:ext cx="2709973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457200">
                <a:defRPr/>
              </a:pPr>
              <a:r>
                <a:rPr lang="en-US" sz="3200" i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 sinh chuẩn bị bài để đóng góp ý kiến cho buổi thảo luận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624F68A7-F6AA-422E-8933-1790D79BFC9C}"/>
                </a:ext>
              </a:extLst>
            </p:cNvPr>
            <p:cNvGrpSpPr/>
            <p:nvPr/>
          </p:nvGrpSpPr>
          <p:grpSpPr>
            <a:xfrm rot="19663740">
              <a:off x="1149989" y="3194004"/>
              <a:ext cx="654790" cy="845387"/>
              <a:chOff x="10766636" y="3941730"/>
              <a:chExt cx="1047922" cy="1352954"/>
            </a:xfrm>
          </p:grpSpPr>
          <p:sp>
            <p:nvSpPr>
              <p:cNvPr id="18" name="Freeform 108">
                <a:extLst>
                  <a:ext uri="{FF2B5EF4-FFF2-40B4-BE49-F238E27FC236}">
                    <a16:creationId xmlns:a16="http://schemas.microsoft.com/office/drawing/2014/main" id="{0B12E4F3-2515-4C60-86E4-2245D28EB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209862"/>
                <a:ext cx="664177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109">
                <a:extLst>
                  <a:ext uri="{FF2B5EF4-FFF2-40B4-BE49-F238E27FC236}">
                    <a16:creationId xmlns:a16="http://schemas.microsoft.com/office/drawing/2014/main" id="{6F22E853-D058-4A5E-B2F5-08177AB2AF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110">
                <a:extLst>
                  <a:ext uri="{FF2B5EF4-FFF2-40B4-BE49-F238E27FC236}">
                    <a16:creationId xmlns:a16="http://schemas.microsoft.com/office/drawing/2014/main" id="{CB1D5C20-7237-4B1F-ADA0-C7917B87D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111">
                <a:extLst>
                  <a:ext uri="{FF2B5EF4-FFF2-40B4-BE49-F238E27FC236}">
                    <a16:creationId xmlns:a16="http://schemas.microsoft.com/office/drawing/2014/main" id="{C7B4C52C-FF8C-46EB-9069-15251A5C9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112">
                <a:extLst>
                  <a:ext uri="{FF2B5EF4-FFF2-40B4-BE49-F238E27FC236}">
                    <a16:creationId xmlns:a16="http://schemas.microsoft.com/office/drawing/2014/main" id="{8648A639-2FAC-4457-A200-B07833F2F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 113">
                <a:extLst>
                  <a:ext uri="{FF2B5EF4-FFF2-40B4-BE49-F238E27FC236}">
                    <a16:creationId xmlns:a16="http://schemas.microsoft.com/office/drawing/2014/main" id="{D6EDD433-520A-4A34-A0B3-00B4165D0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140ED81-18D9-426E-9D88-8403D3FDE6E4}"/>
              </a:ext>
            </a:extLst>
          </p:cNvPr>
          <p:cNvGrpSpPr/>
          <p:nvPr/>
        </p:nvGrpSpPr>
        <p:grpSpPr>
          <a:xfrm>
            <a:off x="8090652" y="4058522"/>
            <a:ext cx="3778743" cy="2372791"/>
            <a:chOff x="1149989" y="3194004"/>
            <a:chExt cx="3778743" cy="2372791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95EA6BCF-9661-4DC7-9BD7-C1D228A9DFBD}"/>
                </a:ext>
              </a:extLst>
            </p:cNvPr>
            <p:cNvSpPr txBox="1"/>
            <p:nvPr/>
          </p:nvSpPr>
          <p:spPr>
            <a:xfrm>
              <a:off x="1675183" y="3997135"/>
              <a:ext cx="32535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457200">
                <a:defRPr/>
              </a:pPr>
              <a:r>
                <a:rPr lang="vi-VN" sz="3200" i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 sinh nghiên cứu các bước tóm tắt</a:t>
              </a: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4591A153-59B6-4DB3-95B7-4151000C920A}"/>
                </a:ext>
              </a:extLst>
            </p:cNvPr>
            <p:cNvGrpSpPr/>
            <p:nvPr/>
          </p:nvGrpSpPr>
          <p:grpSpPr>
            <a:xfrm rot="19663740">
              <a:off x="1149989" y="3194004"/>
              <a:ext cx="654790" cy="845387"/>
              <a:chOff x="10766636" y="3941730"/>
              <a:chExt cx="1047922" cy="1352954"/>
            </a:xfrm>
          </p:grpSpPr>
          <p:sp>
            <p:nvSpPr>
              <p:cNvPr id="39" name="Freeform 108">
                <a:extLst>
                  <a:ext uri="{FF2B5EF4-FFF2-40B4-BE49-F238E27FC236}">
                    <a16:creationId xmlns:a16="http://schemas.microsoft.com/office/drawing/2014/main" id="{A61FEC98-759F-4729-AD42-5700D42BD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209862"/>
                <a:ext cx="664177" cy="1084822"/>
              </a:xfrm>
              <a:custGeom>
                <a:avLst/>
                <a:gdLst>
                  <a:gd name="T0" fmla="*/ 96 w 114"/>
                  <a:gd name="T1" fmla="*/ 11 h 186"/>
                  <a:gd name="T2" fmla="*/ 91 w 114"/>
                  <a:gd name="T3" fmla="*/ 11 h 186"/>
                  <a:gd name="T4" fmla="*/ 79 w 114"/>
                  <a:gd name="T5" fmla="*/ 8 h 186"/>
                  <a:gd name="T6" fmla="*/ 78 w 114"/>
                  <a:gd name="T7" fmla="*/ 8 h 186"/>
                  <a:gd name="T8" fmla="*/ 2 w 114"/>
                  <a:gd name="T9" fmla="*/ 87 h 186"/>
                  <a:gd name="T10" fmla="*/ 12 w 114"/>
                  <a:gd name="T11" fmla="*/ 98 h 186"/>
                  <a:gd name="T12" fmla="*/ 48 w 114"/>
                  <a:gd name="T13" fmla="*/ 83 h 186"/>
                  <a:gd name="T14" fmla="*/ 11 w 114"/>
                  <a:gd name="T15" fmla="*/ 170 h 186"/>
                  <a:gd name="T16" fmla="*/ 27 w 114"/>
                  <a:gd name="T17" fmla="*/ 177 h 186"/>
                  <a:gd name="T18" fmla="*/ 28 w 114"/>
                  <a:gd name="T19" fmla="*/ 175 h 186"/>
                  <a:gd name="T20" fmla="*/ 32 w 114"/>
                  <a:gd name="T21" fmla="*/ 172 h 186"/>
                  <a:gd name="T22" fmla="*/ 105 w 114"/>
                  <a:gd name="T23" fmla="*/ 71 h 186"/>
                  <a:gd name="T24" fmla="*/ 96 w 114"/>
                  <a:gd name="T25" fmla="*/ 58 h 186"/>
                  <a:gd name="T26" fmla="*/ 89 w 114"/>
                  <a:gd name="T27" fmla="*/ 60 h 186"/>
                  <a:gd name="T28" fmla="*/ 88 w 114"/>
                  <a:gd name="T29" fmla="*/ 62 h 186"/>
                  <a:gd name="T30" fmla="*/ 86 w 114"/>
                  <a:gd name="T31" fmla="*/ 64 h 186"/>
                  <a:gd name="T32" fmla="*/ 85 w 114"/>
                  <a:gd name="T33" fmla="*/ 65 h 186"/>
                  <a:gd name="T34" fmla="*/ 85 w 114"/>
                  <a:gd name="T35" fmla="*/ 65 h 186"/>
                  <a:gd name="T36" fmla="*/ 84 w 114"/>
                  <a:gd name="T37" fmla="*/ 66 h 186"/>
                  <a:gd name="T38" fmla="*/ 84 w 114"/>
                  <a:gd name="T39" fmla="*/ 66 h 186"/>
                  <a:gd name="T40" fmla="*/ 84 w 114"/>
                  <a:gd name="T41" fmla="*/ 66 h 186"/>
                  <a:gd name="T42" fmla="*/ 82 w 114"/>
                  <a:gd name="T43" fmla="*/ 67 h 186"/>
                  <a:gd name="T44" fmla="*/ 80 w 114"/>
                  <a:gd name="T45" fmla="*/ 71 h 186"/>
                  <a:gd name="T46" fmla="*/ 74 w 114"/>
                  <a:gd name="T47" fmla="*/ 79 h 186"/>
                  <a:gd name="T48" fmla="*/ 84 w 114"/>
                  <a:gd name="T49" fmla="*/ 64 h 186"/>
                  <a:gd name="T50" fmla="*/ 85 w 114"/>
                  <a:gd name="T51" fmla="*/ 55 h 186"/>
                  <a:gd name="T52" fmla="*/ 109 w 114"/>
                  <a:gd name="T53" fmla="*/ 20 h 186"/>
                  <a:gd name="T54" fmla="*/ 96 w 114"/>
                  <a:gd name="T55" fmla="*/ 1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4" h="186">
                    <a:moveTo>
                      <a:pt x="96" y="11"/>
                    </a:moveTo>
                    <a:cubicBezTo>
                      <a:pt x="94" y="10"/>
                      <a:pt x="93" y="10"/>
                      <a:pt x="91" y="11"/>
                    </a:cubicBezTo>
                    <a:cubicBezTo>
                      <a:pt x="89" y="7"/>
                      <a:pt x="82" y="4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34" y="0"/>
                      <a:pt x="14" y="52"/>
                      <a:pt x="2" y="87"/>
                    </a:cubicBezTo>
                    <a:cubicBezTo>
                      <a:pt x="0" y="94"/>
                      <a:pt x="6" y="99"/>
                      <a:pt x="12" y="98"/>
                    </a:cubicBezTo>
                    <a:cubicBezTo>
                      <a:pt x="25" y="95"/>
                      <a:pt x="37" y="89"/>
                      <a:pt x="48" y="83"/>
                    </a:cubicBezTo>
                    <a:cubicBezTo>
                      <a:pt x="33" y="111"/>
                      <a:pt x="18" y="139"/>
                      <a:pt x="11" y="170"/>
                    </a:cubicBezTo>
                    <a:cubicBezTo>
                      <a:pt x="9" y="180"/>
                      <a:pt x="22" y="186"/>
                      <a:pt x="27" y="177"/>
                    </a:cubicBezTo>
                    <a:cubicBezTo>
                      <a:pt x="27" y="176"/>
                      <a:pt x="27" y="175"/>
                      <a:pt x="28" y="175"/>
                    </a:cubicBezTo>
                    <a:cubicBezTo>
                      <a:pt x="29" y="174"/>
                      <a:pt x="31" y="174"/>
                      <a:pt x="32" y="172"/>
                    </a:cubicBezTo>
                    <a:cubicBezTo>
                      <a:pt x="59" y="141"/>
                      <a:pt x="89" y="109"/>
                      <a:pt x="105" y="71"/>
                    </a:cubicBezTo>
                    <a:cubicBezTo>
                      <a:pt x="108" y="64"/>
                      <a:pt x="103" y="57"/>
                      <a:pt x="96" y="58"/>
                    </a:cubicBezTo>
                    <a:cubicBezTo>
                      <a:pt x="94" y="58"/>
                      <a:pt x="91" y="58"/>
                      <a:pt x="89" y="60"/>
                    </a:cubicBezTo>
                    <a:cubicBezTo>
                      <a:pt x="89" y="61"/>
                      <a:pt x="88" y="62"/>
                      <a:pt x="88" y="62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7"/>
                      <a:pt x="82" y="67"/>
                    </a:cubicBezTo>
                    <a:cubicBezTo>
                      <a:pt x="81" y="68"/>
                      <a:pt x="80" y="70"/>
                      <a:pt x="80" y="71"/>
                    </a:cubicBezTo>
                    <a:cubicBezTo>
                      <a:pt x="78" y="74"/>
                      <a:pt x="76" y="76"/>
                      <a:pt x="74" y="79"/>
                    </a:cubicBezTo>
                    <a:cubicBezTo>
                      <a:pt x="77" y="74"/>
                      <a:pt x="81" y="69"/>
                      <a:pt x="84" y="64"/>
                    </a:cubicBezTo>
                    <a:cubicBezTo>
                      <a:pt x="87" y="61"/>
                      <a:pt x="86" y="58"/>
                      <a:pt x="85" y="55"/>
                    </a:cubicBezTo>
                    <a:cubicBezTo>
                      <a:pt x="94" y="44"/>
                      <a:pt x="102" y="32"/>
                      <a:pt x="109" y="20"/>
                    </a:cubicBezTo>
                    <a:cubicBezTo>
                      <a:pt x="114" y="11"/>
                      <a:pt x="102" y="4"/>
                      <a:pt x="96" y="11"/>
                    </a:cubicBezTo>
                    <a:close/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109">
                <a:extLst>
                  <a:ext uri="{FF2B5EF4-FFF2-40B4-BE49-F238E27FC236}">
                    <a16:creationId xmlns:a16="http://schemas.microsoft.com/office/drawing/2014/main" id="{C411EBA4-0497-432F-9A28-93F84F12C9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3856" y="4209862"/>
                <a:ext cx="693695" cy="1067602"/>
              </a:xfrm>
              <a:custGeom>
                <a:avLst/>
                <a:gdLst>
                  <a:gd name="T0" fmla="*/ 112 w 119"/>
                  <a:gd name="T1" fmla="*/ 52 h 183"/>
                  <a:gd name="T2" fmla="*/ 91 w 119"/>
                  <a:gd name="T3" fmla="*/ 53 h 183"/>
                  <a:gd name="T4" fmla="*/ 115 w 119"/>
                  <a:gd name="T5" fmla="*/ 9 h 183"/>
                  <a:gd name="T6" fmla="*/ 110 w 119"/>
                  <a:gd name="T7" fmla="*/ 2 h 183"/>
                  <a:gd name="T8" fmla="*/ 49 w 119"/>
                  <a:gd name="T9" fmla="*/ 15 h 183"/>
                  <a:gd name="T10" fmla="*/ 24 w 119"/>
                  <a:gd name="T11" fmla="*/ 55 h 183"/>
                  <a:gd name="T12" fmla="*/ 2 w 119"/>
                  <a:gd name="T13" fmla="*/ 88 h 183"/>
                  <a:gd name="T14" fmla="*/ 8 w 119"/>
                  <a:gd name="T15" fmla="*/ 94 h 183"/>
                  <a:gd name="T16" fmla="*/ 43 w 119"/>
                  <a:gd name="T17" fmla="*/ 87 h 183"/>
                  <a:gd name="T18" fmla="*/ 5 w 119"/>
                  <a:gd name="T19" fmla="*/ 176 h 183"/>
                  <a:gd name="T20" fmla="*/ 12 w 119"/>
                  <a:gd name="T21" fmla="*/ 181 h 183"/>
                  <a:gd name="T22" fmla="*/ 70 w 119"/>
                  <a:gd name="T23" fmla="*/ 126 h 183"/>
                  <a:gd name="T24" fmla="*/ 117 w 119"/>
                  <a:gd name="T25" fmla="*/ 58 h 183"/>
                  <a:gd name="T26" fmla="*/ 112 w 119"/>
                  <a:gd name="T27" fmla="*/ 52 h 183"/>
                  <a:gd name="T28" fmla="*/ 66 w 119"/>
                  <a:gd name="T29" fmla="*/ 116 h 183"/>
                  <a:gd name="T30" fmla="*/ 19 w 119"/>
                  <a:gd name="T31" fmla="*/ 165 h 183"/>
                  <a:gd name="T32" fmla="*/ 56 w 119"/>
                  <a:gd name="T33" fmla="*/ 81 h 183"/>
                  <a:gd name="T34" fmla="*/ 50 w 119"/>
                  <a:gd name="T35" fmla="*/ 75 h 183"/>
                  <a:gd name="T36" fmla="*/ 16 w 119"/>
                  <a:gd name="T37" fmla="*/ 82 h 183"/>
                  <a:gd name="T38" fmla="*/ 18 w 119"/>
                  <a:gd name="T39" fmla="*/ 79 h 183"/>
                  <a:gd name="T40" fmla="*/ 23 w 119"/>
                  <a:gd name="T41" fmla="*/ 78 h 183"/>
                  <a:gd name="T42" fmla="*/ 53 w 119"/>
                  <a:gd name="T43" fmla="*/ 25 h 183"/>
                  <a:gd name="T44" fmla="*/ 103 w 119"/>
                  <a:gd name="T45" fmla="*/ 12 h 183"/>
                  <a:gd name="T46" fmla="*/ 75 w 119"/>
                  <a:gd name="T47" fmla="*/ 56 h 183"/>
                  <a:gd name="T48" fmla="*/ 80 w 119"/>
                  <a:gd name="T49" fmla="*/ 64 h 183"/>
                  <a:gd name="T50" fmla="*/ 106 w 119"/>
                  <a:gd name="T51" fmla="*/ 61 h 183"/>
                  <a:gd name="T52" fmla="*/ 66 w 119"/>
                  <a:gd name="T53" fmla="*/ 1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183">
                    <a:moveTo>
                      <a:pt x="112" y="52"/>
                    </a:moveTo>
                    <a:cubicBezTo>
                      <a:pt x="105" y="53"/>
                      <a:pt x="98" y="53"/>
                      <a:pt x="91" y="53"/>
                    </a:cubicBezTo>
                    <a:cubicBezTo>
                      <a:pt x="101" y="40"/>
                      <a:pt x="109" y="25"/>
                      <a:pt x="115" y="9"/>
                    </a:cubicBezTo>
                    <a:cubicBezTo>
                      <a:pt x="116" y="5"/>
                      <a:pt x="113" y="2"/>
                      <a:pt x="110" y="2"/>
                    </a:cubicBezTo>
                    <a:cubicBezTo>
                      <a:pt x="89" y="1"/>
                      <a:pt x="66" y="0"/>
                      <a:pt x="49" y="15"/>
                    </a:cubicBezTo>
                    <a:cubicBezTo>
                      <a:pt x="38" y="24"/>
                      <a:pt x="30" y="39"/>
                      <a:pt x="24" y="55"/>
                    </a:cubicBezTo>
                    <a:cubicBezTo>
                      <a:pt x="16" y="65"/>
                      <a:pt x="9" y="76"/>
                      <a:pt x="2" y="88"/>
                    </a:cubicBezTo>
                    <a:cubicBezTo>
                      <a:pt x="0" y="92"/>
                      <a:pt x="4" y="96"/>
                      <a:pt x="8" y="94"/>
                    </a:cubicBezTo>
                    <a:cubicBezTo>
                      <a:pt x="19" y="89"/>
                      <a:pt x="31" y="90"/>
                      <a:pt x="43" y="87"/>
                    </a:cubicBezTo>
                    <a:cubicBezTo>
                      <a:pt x="31" y="117"/>
                      <a:pt x="15" y="145"/>
                      <a:pt x="5" y="176"/>
                    </a:cubicBezTo>
                    <a:cubicBezTo>
                      <a:pt x="4" y="180"/>
                      <a:pt x="8" y="183"/>
                      <a:pt x="12" y="181"/>
                    </a:cubicBezTo>
                    <a:cubicBezTo>
                      <a:pt x="35" y="168"/>
                      <a:pt x="53" y="146"/>
                      <a:pt x="70" y="126"/>
                    </a:cubicBezTo>
                    <a:cubicBezTo>
                      <a:pt x="87" y="105"/>
                      <a:pt x="105" y="83"/>
                      <a:pt x="117" y="58"/>
                    </a:cubicBezTo>
                    <a:cubicBezTo>
                      <a:pt x="119" y="54"/>
                      <a:pt x="116" y="51"/>
                      <a:pt x="112" y="52"/>
                    </a:cubicBezTo>
                    <a:close/>
                    <a:moveTo>
                      <a:pt x="66" y="116"/>
                    </a:moveTo>
                    <a:cubicBezTo>
                      <a:pt x="52" y="133"/>
                      <a:pt x="37" y="151"/>
                      <a:pt x="19" y="165"/>
                    </a:cubicBezTo>
                    <a:cubicBezTo>
                      <a:pt x="30" y="136"/>
                      <a:pt x="46" y="110"/>
                      <a:pt x="56" y="81"/>
                    </a:cubicBezTo>
                    <a:cubicBezTo>
                      <a:pt x="57" y="78"/>
                      <a:pt x="53" y="74"/>
                      <a:pt x="50" y="75"/>
                    </a:cubicBezTo>
                    <a:cubicBezTo>
                      <a:pt x="39" y="79"/>
                      <a:pt x="27" y="79"/>
                      <a:pt x="16" y="82"/>
                    </a:cubicBezTo>
                    <a:cubicBezTo>
                      <a:pt x="17" y="81"/>
                      <a:pt x="17" y="80"/>
                      <a:pt x="18" y="79"/>
                    </a:cubicBezTo>
                    <a:cubicBezTo>
                      <a:pt x="19" y="80"/>
                      <a:pt x="22" y="80"/>
                      <a:pt x="23" y="78"/>
                    </a:cubicBezTo>
                    <a:cubicBezTo>
                      <a:pt x="35" y="62"/>
                      <a:pt x="39" y="41"/>
                      <a:pt x="53" y="25"/>
                    </a:cubicBezTo>
                    <a:cubicBezTo>
                      <a:pt x="64" y="11"/>
                      <a:pt x="85" y="11"/>
                      <a:pt x="103" y="12"/>
                    </a:cubicBezTo>
                    <a:cubicBezTo>
                      <a:pt x="96" y="28"/>
                      <a:pt x="88" y="43"/>
                      <a:pt x="75" y="56"/>
                    </a:cubicBezTo>
                    <a:cubicBezTo>
                      <a:pt x="72" y="59"/>
                      <a:pt x="75" y="65"/>
                      <a:pt x="80" y="64"/>
                    </a:cubicBezTo>
                    <a:cubicBezTo>
                      <a:pt x="89" y="62"/>
                      <a:pt x="97" y="62"/>
                      <a:pt x="106" y="61"/>
                    </a:cubicBezTo>
                    <a:cubicBezTo>
                      <a:pt x="96" y="81"/>
                      <a:pt x="81" y="100"/>
                      <a:pt x="66" y="11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110">
                <a:extLst>
                  <a:ext uri="{FF2B5EF4-FFF2-40B4-BE49-F238E27FC236}">
                    <a16:creationId xmlns:a16="http://schemas.microsoft.com/office/drawing/2014/main" id="{C8DECC77-905E-46C8-A41C-19164C413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6636" y="4089326"/>
                <a:ext cx="169734" cy="179575"/>
              </a:xfrm>
              <a:custGeom>
                <a:avLst/>
                <a:gdLst>
                  <a:gd name="T0" fmla="*/ 28 w 29"/>
                  <a:gd name="T1" fmla="*/ 26 h 31"/>
                  <a:gd name="T2" fmla="*/ 12 w 29"/>
                  <a:gd name="T3" fmla="*/ 4 h 31"/>
                  <a:gd name="T4" fmla="*/ 6 w 29"/>
                  <a:gd name="T5" fmla="*/ 0 h 31"/>
                  <a:gd name="T6" fmla="*/ 2 w 29"/>
                  <a:gd name="T7" fmla="*/ 1 h 31"/>
                  <a:gd name="T8" fmla="*/ 1 w 29"/>
                  <a:gd name="T9" fmla="*/ 7 h 31"/>
                  <a:gd name="T10" fmla="*/ 10 w 29"/>
                  <a:gd name="T11" fmla="*/ 23 h 31"/>
                  <a:gd name="T12" fmla="*/ 26 w 29"/>
                  <a:gd name="T13" fmla="*/ 30 h 31"/>
                  <a:gd name="T14" fmla="*/ 28 w 29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28" y="26"/>
                    </a:moveTo>
                    <a:cubicBezTo>
                      <a:pt x="20" y="21"/>
                      <a:pt x="15" y="12"/>
                      <a:pt x="12" y="4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3" y="13"/>
                      <a:pt x="6" y="18"/>
                      <a:pt x="10" y="23"/>
                    </a:cubicBezTo>
                    <a:cubicBezTo>
                      <a:pt x="15" y="28"/>
                      <a:pt x="20" y="30"/>
                      <a:pt x="26" y="30"/>
                    </a:cubicBezTo>
                    <a:cubicBezTo>
                      <a:pt x="29" y="31"/>
                      <a:pt x="29" y="27"/>
                      <a:pt x="28" y="26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111">
                <a:extLst>
                  <a:ext uri="{FF2B5EF4-FFF2-40B4-BE49-F238E27FC236}">
                    <a16:creationId xmlns:a16="http://schemas.microsoft.com/office/drawing/2014/main" id="{62E6D3C6-61D3-4562-A447-3EBEEC403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1291" y="3941730"/>
                <a:ext cx="76258" cy="233693"/>
              </a:xfrm>
              <a:custGeom>
                <a:avLst/>
                <a:gdLst>
                  <a:gd name="T0" fmla="*/ 11 w 13"/>
                  <a:gd name="T1" fmla="*/ 18 h 40"/>
                  <a:gd name="T2" fmla="*/ 11 w 13"/>
                  <a:gd name="T3" fmla="*/ 4 h 40"/>
                  <a:gd name="T4" fmla="*/ 3 w 13"/>
                  <a:gd name="T5" fmla="*/ 4 h 40"/>
                  <a:gd name="T6" fmla="*/ 8 w 13"/>
                  <a:gd name="T7" fmla="*/ 37 h 40"/>
                  <a:gd name="T8" fmla="*/ 13 w 13"/>
                  <a:gd name="T9" fmla="*/ 35 h 40"/>
                  <a:gd name="T10" fmla="*/ 11 w 13"/>
                  <a:gd name="T11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0">
                    <a:moveTo>
                      <a:pt x="11" y="18"/>
                    </a:moveTo>
                    <a:cubicBezTo>
                      <a:pt x="11" y="13"/>
                      <a:pt x="12" y="8"/>
                      <a:pt x="11" y="4"/>
                    </a:cubicBezTo>
                    <a:cubicBezTo>
                      <a:pt x="10" y="0"/>
                      <a:pt x="4" y="0"/>
                      <a:pt x="3" y="4"/>
                    </a:cubicBezTo>
                    <a:cubicBezTo>
                      <a:pt x="0" y="14"/>
                      <a:pt x="3" y="28"/>
                      <a:pt x="8" y="37"/>
                    </a:cubicBezTo>
                    <a:cubicBezTo>
                      <a:pt x="9" y="40"/>
                      <a:pt x="13" y="38"/>
                      <a:pt x="13" y="35"/>
                    </a:cubicBezTo>
                    <a:cubicBezTo>
                      <a:pt x="12" y="30"/>
                      <a:pt x="12" y="24"/>
                      <a:pt x="11" y="1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112">
                <a:extLst>
                  <a:ext uri="{FF2B5EF4-FFF2-40B4-BE49-F238E27FC236}">
                    <a16:creationId xmlns:a16="http://schemas.microsoft.com/office/drawing/2014/main" id="{85248E4E-0E09-467C-8087-304689DD3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5943" y="3941730"/>
                <a:ext cx="76258" cy="216472"/>
              </a:xfrm>
              <a:custGeom>
                <a:avLst/>
                <a:gdLst>
                  <a:gd name="T0" fmla="*/ 11 w 13"/>
                  <a:gd name="T1" fmla="*/ 4 h 37"/>
                  <a:gd name="T2" fmla="*/ 4 w 13"/>
                  <a:gd name="T3" fmla="*/ 4 h 37"/>
                  <a:gd name="T4" fmla="*/ 2 w 13"/>
                  <a:gd name="T5" fmla="*/ 32 h 37"/>
                  <a:gd name="T6" fmla="*/ 7 w 13"/>
                  <a:gd name="T7" fmla="*/ 34 h 37"/>
                  <a:gd name="T8" fmla="*/ 11 w 13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7">
                    <a:moveTo>
                      <a:pt x="11" y="4"/>
                    </a:moveTo>
                    <a:cubicBezTo>
                      <a:pt x="11" y="0"/>
                      <a:pt x="5" y="0"/>
                      <a:pt x="4" y="4"/>
                    </a:cubicBezTo>
                    <a:cubicBezTo>
                      <a:pt x="3" y="13"/>
                      <a:pt x="5" y="23"/>
                      <a:pt x="2" y="32"/>
                    </a:cubicBezTo>
                    <a:cubicBezTo>
                      <a:pt x="0" y="35"/>
                      <a:pt x="6" y="37"/>
                      <a:pt x="7" y="34"/>
                    </a:cubicBezTo>
                    <a:cubicBezTo>
                      <a:pt x="12" y="25"/>
                      <a:pt x="13" y="13"/>
                      <a:pt x="11" y="4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113">
                <a:extLst>
                  <a:ext uri="{FF2B5EF4-FFF2-40B4-BE49-F238E27FC236}">
                    <a16:creationId xmlns:a16="http://schemas.microsoft.com/office/drawing/2014/main" id="{4AE3CAAC-8502-44DC-95DC-609EAC849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8086" y="4682166"/>
                <a:ext cx="216472" cy="199254"/>
              </a:xfrm>
              <a:custGeom>
                <a:avLst/>
                <a:gdLst>
                  <a:gd name="T0" fmla="*/ 28 w 37"/>
                  <a:gd name="T1" fmla="*/ 7 h 34"/>
                  <a:gd name="T2" fmla="*/ 21 w 37"/>
                  <a:gd name="T3" fmla="*/ 8 h 34"/>
                  <a:gd name="T4" fmla="*/ 19 w 37"/>
                  <a:gd name="T5" fmla="*/ 4 h 34"/>
                  <a:gd name="T6" fmla="*/ 13 w 37"/>
                  <a:gd name="T7" fmla="*/ 5 h 34"/>
                  <a:gd name="T8" fmla="*/ 13 w 37"/>
                  <a:gd name="T9" fmla="*/ 10 h 34"/>
                  <a:gd name="T10" fmla="*/ 2 w 37"/>
                  <a:gd name="T11" fmla="*/ 14 h 34"/>
                  <a:gd name="T12" fmla="*/ 4 w 37"/>
                  <a:gd name="T13" fmla="*/ 19 h 34"/>
                  <a:gd name="T14" fmla="*/ 15 w 37"/>
                  <a:gd name="T15" fmla="*/ 19 h 34"/>
                  <a:gd name="T16" fmla="*/ 17 w 37"/>
                  <a:gd name="T17" fmla="*/ 28 h 34"/>
                  <a:gd name="T18" fmla="*/ 25 w 37"/>
                  <a:gd name="T19" fmla="*/ 26 h 34"/>
                  <a:gd name="T20" fmla="*/ 23 w 37"/>
                  <a:gd name="T21" fmla="*/ 18 h 34"/>
                  <a:gd name="T22" fmla="*/ 31 w 37"/>
                  <a:gd name="T23" fmla="*/ 16 h 34"/>
                  <a:gd name="T24" fmla="*/ 28 w 37"/>
                  <a:gd name="T2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4">
                    <a:moveTo>
                      <a:pt x="28" y="7"/>
                    </a:moveTo>
                    <a:cubicBezTo>
                      <a:pt x="26" y="7"/>
                      <a:pt x="23" y="8"/>
                      <a:pt x="21" y="8"/>
                    </a:cubicBezTo>
                    <a:cubicBezTo>
                      <a:pt x="20" y="7"/>
                      <a:pt x="19" y="5"/>
                      <a:pt x="19" y="4"/>
                    </a:cubicBezTo>
                    <a:cubicBezTo>
                      <a:pt x="18" y="0"/>
                      <a:pt x="12" y="1"/>
                      <a:pt x="13" y="5"/>
                    </a:cubicBezTo>
                    <a:cubicBezTo>
                      <a:pt x="13" y="7"/>
                      <a:pt x="13" y="9"/>
                      <a:pt x="13" y="10"/>
                    </a:cubicBezTo>
                    <a:cubicBezTo>
                      <a:pt x="10" y="11"/>
                      <a:pt x="6" y="13"/>
                      <a:pt x="2" y="14"/>
                    </a:cubicBezTo>
                    <a:cubicBezTo>
                      <a:pt x="0" y="15"/>
                      <a:pt x="1" y="19"/>
                      <a:pt x="4" y="19"/>
                    </a:cubicBezTo>
                    <a:cubicBezTo>
                      <a:pt x="7" y="20"/>
                      <a:pt x="11" y="19"/>
                      <a:pt x="15" y="19"/>
                    </a:cubicBezTo>
                    <a:cubicBezTo>
                      <a:pt x="15" y="22"/>
                      <a:pt x="16" y="25"/>
                      <a:pt x="17" y="28"/>
                    </a:cubicBezTo>
                    <a:cubicBezTo>
                      <a:pt x="18" y="34"/>
                      <a:pt x="27" y="31"/>
                      <a:pt x="25" y="26"/>
                    </a:cubicBezTo>
                    <a:cubicBezTo>
                      <a:pt x="25" y="23"/>
                      <a:pt x="24" y="21"/>
                      <a:pt x="23" y="18"/>
                    </a:cubicBezTo>
                    <a:cubicBezTo>
                      <a:pt x="26" y="17"/>
                      <a:pt x="28" y="17"/>
                      <a:pt x="31" y="16"/>
                    </a:cubicBezTo>
                    <a:cubicBezTo>
                      <a:pt x="37" y="14"/>
                      <a:pt x="34" y="6"/>
                      <a:pt x="28" y="7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8" name="文本框 12">
            <a:extLst>
              <a:ext uri="{FF2B5EF4-FFF2-40B4-BE49-F238E27FC236}">
                <a16:creationId xmlns:a16="http://schemas.microsoft.com/office/drawing/2014/main" id="{981EB69F-B126-4078-BA6D-3A492AAD6A34}"/>
              </a:ext>
            </a:extLst>
          </p:cNvPr>
          <p:cNvSpPr txBox="1"/>
          <p:nvPr/>
        </p:nvSpPr>
        <p:spPr>
          <a:xfrm>
            <a:off x="1661616" y="447736"/>
            <a:ext cx="446377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defTabSz="457200">
              <a:defRPr/>
            </a:pPr>
            <a:r>
              <a:rPr lang="en-US" altLang="zh-CN" sz="3600" b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 vụ</a:t>
            </a:r>
          </a:p>
        </p:txBody>
      </p:sp>
      <p:sp>
        <p:nvSpPr>
          <p:cNvPr id="8" name="AutoShape 2" descr="Kỹ năng giao tiếp ứng xử. 5 phương pháp cải thiện hiệu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82" y="3889246"/>
            <a:ext cx="2800350" cy="162877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684" y="2111386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72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 12">
            <a:extLst>
              <a:ext uri="{FF2B5EF4-FFF2-40B4-BE49-F238E27FC236}">
                <a16:creationId xmlns:a16="http://schemas.microsoft.com/office/drawing/2014/main" id="{981EB69F-B126-4078-BA6D-3A492AAD6A34}"/>
              </a:ext>
            </a:extLst>
          </p:cNvPr>
          <p:cNvSpPr txBox="1"/>
          <p:nvPr/>
        </p:nvSpPr>
        <p:spPr>
          <a:xfrm>
            <a:off x="1661616" y="447736"/>
            <a:ext cx="446377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kumimoji="0" lang="zh-CN" altLang="en-US" sz="3600" b="1" i="0" u="none" strike="noStrike" kern="1200" cap="none" spc="0" normalizeH="0" baseline="0" noProof="0" dirty="0">
              <a:ln w="1270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19472C71-4DAE-4028-B1CD-EE94C9E04F32}"/>
              </a:ext>
            </a:extLst>
          </p:cNvPr>
          <p:cNvGraphicFramePr>
            <a:graphicFrameLocks noGrp="1"/>
          </p:cNvGraphicFramePr>
          <p:nvPr/>
        </p:nvGraphicFramePr>
        <p:xfrm>
          <a:off x="742122" y="1476041"/>
          <a:ext cx="10972799" cy="460405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34395">
                  <a:extLst>
                    <a:ext uri="{9D8B030D-6E8A-4147-A177-3AD203B41FA5}">
                      <a16:colId xmlns:a16="http://schemas.microsoft.com/office/drawing/2014/main" val="2109603159"/>
                    </a:ext>
                  </a:extLst>
                </a:gridCol>
                <a:gridCol w="2584034">
                  <a:extLst>
                    <a:ext uri="{9D8B030D-6E8A-4147-A177-3AD203B41FA5}">
                      <a16:colId xmlns:a16="http://schemas.microsoft.com/office/drawing/2014/main" val="4149382750"/>
                    </a:ext>
                  </a:extLst>
                </a:gridCol>
                <a:gridCol w="3127185">
                  <a:extLst>
                    <a:ext uri="{9D8B030D-6E8A-4147-A177-3AD203B41FA5}">
                      <a16:colId xmlns:a16="http://schemas.microsoft.com/office/drawing/2014/main" val="2624867242"/>
                    </a:ext>
                  </a:extLst>
                </a:gridCol>
                <a:gridCol w="3127185">
                  <a:extLst>
                    <a:ext uri="{9D8B030D-6E8A-4147-A177-3AD203B41FA5}">
                      <a16:colId xmlns:a16="http://schemas.microsoft.com/office/drawing/2014/main" val="2389113235"/>
                    </a:ext>
                  </a:extLst>
                </a:gridCol>
              </a:tblGrid>
              <a:tr h="16779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Mục đích của việc lắng nghe và ghi chép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 thức tóm tắt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 cầu khi tóm tắt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Nhiệm vụ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8841568"/>
                  </a:ext>
                </a:extLst>
              </a:tr>
              <a:tr h="1572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 hướng nội dung tóm tắt, tăng hiệu quả giao tiếp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Bước 1: Lắng nghe và ghi tóm tắt</a:t>
                      </a:r>
                    </a:p>
                    <a:p>
                      <a:r>
                        <a:rPr lang="en-US" sz="2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Bước 2: Đọc và chỉnh sửa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Đầy đủ nội dung chính</a:t>
                      </a:r>
                    </a:p>
                    <a:p>
                      <a:r>
                        <a:rPr lang="en-US" sz="2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Ngắn gọn, viết dưới dạng từ/ cụm từ</a:t>
                      </a:r>
                    </a:p>
                    <a:p>
                      <a:r>
                        <a:rPr lang="en-US" sz="2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Có tính hệ thống</a:t>
                      </a:r>
                    </a:p>
                    <a:p>
                      <a:r>
                        <a:rPr lang="en-US" sz="2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Có tên bài trình bày, người trình bày</a:t>
                      </a:r>
                    </a:p>
                    <a:p>
                      <a:r>
                        <a:rPr lang="en-US" sz="2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 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Học sinh chuẩn bị bài để đóng góp ý kiến cho buổi thảo luận</a:t>
                      </a:r>
                    </a:p>
                    <a:p>
                      <a:r>
                        <a:rPr lang="en-US" sz="2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Học sinh nghiên cứu các bước tóm tắt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1983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17038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id="{5F6360E2-A890-4DBB-B9A2-1D8FD72F6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29" y="2633044"/>
            <a:ext cx="6035651" cy="4224956"/>
          </a:xfrm>
          <a:prstGeom prst="rect">
            <a:avLst/>
          </a:prstGeom>
        </p:spPr>
      </p:pic>
      <p:grpSp>
        <p:nvGrpSpPr>
          <p:cNvPr id="5" name="组合 44">
            <a:extLst>
              <a:ext uri="{FF2B5EF4-FFF2-40B4-BE49-F238E27FC236}">
                <a16:creationId xmlns:a16="http://schemas.microsoft.com/office/drawing/2014/main" id="{ADA3E2D8-D2A5-4BD8-A39E-0AAA7039A8F7}"/>
              </a:ext>
            </a:extLst>
          </p:cNvPr>
          <p:cNvGrpSpPr/>
          <p:nvPr/>
        </p:nvGrpSpPr>
        <p:grpSpPr>
          <a:xfrm>
            <a:off x="6207882" y="3429000"/>
            <a:ext cx="4272212" cy="221249"/>
            <a:chOff x="4531763" y="904319"/>
            <a:chExt cx="3274666" cy="206375"/>
          </a:xfrm>
        </p:grpSpPr>
        <p:sp>
          <p:nvSpPr>
            <p:cNvPr id="7" name="Freeform 139">
              <a:extLst>
                <a:ext uri="{FF2B5EF4-FFF2-40B4-BE49-F238E27FC236}">
                  <a16:creationId xmlns:a16="http://schemas.microsoft.com/office/drawing/2014/main" id="{326E5A16-01DA-489B-8A72-4FEB0F758DF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39">
              <a:extLst>
                <a:ext uri="{FF2B5EF4-FFF2-40B4-BE49-F238E27FC236}">
                  <a16:creationId xmlns:a16="http://schemas.microsoft.com/office/drawing/2014/main" id="{D6870D78-CB95-429F-AB12-0A6F236B49A6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39">
              <a:extLst>
                <a:ext uri="{FF2B5EF4-FFF2-40B4-BE49-F238E27FC236}">
                  <a16:creationId xmlns:a16="http://schemas.microsoft.com/office/drawing/2014/main" id="{6D0D008F-9749-4CC7-AC85-A2631666165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39">
              <a:extLst>
                <a:ext uri="{FF2B5EF4-FFF2-40B4-BE49-F238E27FC236}">
                  <a16:creationId xmlns:a16="http://schemas.microsoft.com/office/drawing/2014/main" id="{DCBCDA32-1E6D-4DB6-A89B-D5592CA779A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39">
              <a:extLst>
                <a:ext uri="{FF2B5EF4-FFF2-40B4-BE49-F238E27FC236}">
                  <a16:creationId xmlns:a16="http://schemas.microsoft.com/office/drawing/2014/main" id="{3B403C10-2D05-4635-A9E5-94D61297A4D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39">
              <a:extLst>
                <a:ext uri="{FF2B5EF4-FFF2-40B4-BE49-F238E27FC236}">
                  <a16:creationId xmlns:a16="http://schemas.microsoft.com/office/drawing/2014/main" id="{552BF2B2-9362-492A-AF82-4C32A0BA9DA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9EB8B7F3-3F4E-47CA-8352-A8E13311613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7E82C497-29F6-4B7A-AF02-4685977FF53B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50D7C9BA-5028-4C05-BDBB-2F11F9DC604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2CEE474C-51B3-4C18-BFFC-D0872CACF10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68">
            <a:extLst>
              <a:ext uri="{FF2B5EF4-FFF2-40B4-BE49-F238E27FC236}">
                <a16:creationId xmlns:a16="http://schemas.microsoft.com/office/drawing/2014/main" id="{A284C0C2-1818-494A-BA10-5EF2C089AD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69701" y="4500531"/>
            <a:ext cx="1449808" cy="2357469"/>
          </a:xfrm>
          <a:prstGeom prst="rect">
            <a:avLst/>
          </a:prstGeom>
        </p:spPr>
      </p:pic>
      <p:sp>
        <p:nvSpPr>
          <p:cNvPr id="17" name="文本框 41">
            <a:extLst>
              <a:ext uri="{FF2B5EF4-FFF2-40B4-BE49-F238E27FC236}">
                <a16:creationId xmlns:a16="http://schemas.microsoft.com/office/drawing/2014/main" id="{0225320E-FDC1-40DB-BF99-850BDB4A3338}"/>
              </a:ext>
            </a:extLst>
          </p:cNvPr>
          <p:cNvSpPr txBox="1"/>
          <p:nvPr/>
        </p:nvSpPr>
        <p:spPr>
          <a:xfrm>
            <a:off x="4547724" y="2342255"/>
            <a:ext cx="7149573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2.Trình </a:t>
            </a:r>
            <a:r>
              <a:rPr kumimoji="0" lang="en-US" altLang="zh-CN" sz="6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bày</a:t>
            </a: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kumimoji="0" lang="zh-CN" altLang="en-US" sz="6000" b="1" i="0" u="none" strike="noStrike" kern="1200" cap="none" spc="0" normalizeH="0" baseline="0" noProof="0" dirty="0">
              <a:ln w="1270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6124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70761" y="195943"/>
            <a:ext cx="6697981" cy="1162594"/>
          </a:xfrm>
          <a:prstGeom prst="roundRect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altLang="zh-CN" sz="2800" b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Đề xuất ý tưởng thiết kết làm tập san dưới dạng quyển</a:t>
            </a:r>
            <a:endParaRPr kumimoji="0" lang="en-US" altLang="zh-CN" sz="2800" b="1" i="0" u="none" strike="noStrike" kern="1200" cap="none" spc="0" normalizeH="0" baseline="0" noProof="0">
              <a:ln w="12700">
                <a:noFill/>
              </a:ln>
              <a:solidFill>
                <a:srgbClr val="44424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85063" y="1616527"/>
            <a:ext cx="6766560" cy="1531622"/>
          </a:xfrm>
          <a:prstGeom prst="roundRect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altLang="zh-CN" sz="2800" b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Đề xuất ý kiến nội dung nên phong phú như có bài nhạc viết tay chủ điểm thầy cô,....</a:t>
            </a:r>
            <a:endParaRPr kumimoji="0" lang="en-US" altLang="zh-CN" sz="2800" b="1" i="0" u="none" strike="noStrike" kern="1200" cap="none" spc="0" normalizeH="0" baseline="0" noProof="0">
              <a:ln w="12700">
                <a:noFill/>
              </a:ln>
              <a:solidFill>
                <a:srgbClr val="44424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37315" y="5332912"/>
            <a:ext cx="7194368" cy="1175656"/>
          </a:xfrm>
          <a:prstGeom prst="roundRect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en-US" altLang="zh-CN" sz="2800" b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Đề xuất lớp có thể chuẩn bị tiết mục văn nghệ để tặng các thầy cô.</a:t>
            </a:r>
            <a:br>
              <a:rPr lang="en-US" altLang="zh-CN" sz="2800" b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kumimoji="0" lang="en-US" altLang="zh-CN" sz="2800" b="1" i="0" u="none" strike="noStrike" kern="1200" cap="none" spc="0" normalizeH="0" baseline="0" noProof="0">
              <a:ln w="12700">
                <a:noFill/>
              </a:ln>
              <a:solidFill>
                <a:srgbClr val="44424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37315" y="3406139"/>
            <a:ext cx="7014754" cy="1609998"/>
          </a:xfrm>
          <a:prstGeom prst="roundRect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Đề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xuất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kiến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ảnh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dùng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ảnh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chụp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thầy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để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tạo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giác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gần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gũi</a:t>
            </a:r>
            <a: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br>
              <a:rPr lang="en-US" altLang="zh-CN" sz="28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kumimoji="0" lang="en-US" altLang="zh-CN" sz="2800" b="1" i="0" u="none" strike="noStrike" kern="1200" cap="none" spc="0" normalizeH="0" baseline="0" noProof="0" dirty="0">
              <a:ln w="12700">
                <a:noFill/>
              </a:ln>
              <a:solidFill>
                <a:srgbClr val="44424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04458" y="901337"/>
            <a:ext cx="1449976" cy="2090057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" idx="1"/>
          </p:cNvCxnSpPr>
          <p:nvPr/>
        </p:nvCxnSpPr>
        <p:spPr>
          <a:xfrm flipV="1">
            <a:off x="3069772" y="2325189"/>
            <a:ext cx="1515291" cy="561703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88130" y="2981599"/>
            <a:ext cx="1613262" cy="529045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69772" y="2981599"/>
            <a:ext cx="1515291" cy="245255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11034" y="2398667"/>
            <a:ext cx="3004458" cy="914400"/>
          </a:xfrm>
          <a:prstGeom prst="roundRect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nn-NO" altLang="zh-CN" sz="3600" b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 vai trò người nói</a:t>
            </a:r>
            <a:endParaRPr kumimoji="0" lang="zh-CN" altLang="en-US" sz="3600" b="1" i="0" u="none" strike="noStrike" kern="1200" cap="none" spc="0" normalizeH="0" baseline="0" noProof="0" dirty="0">
              <a:ln w="12700">
                <a:noFill/>
              </a:ln>
              <a:solidFill>
                <a:srgbClr val="44424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07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70761" y="195943"/>
            <a:ext cx="6697981" cy="1162594"/>
          </a:xfrm>
          <a:prstGeom prst="roundRect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altLang="zh-CN" sz="2800" b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Lắng nghe nội dung trình bày: cần nghe hết câu, hết ý để hiểu rõ điều người trình bày muốn nói.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85063" y="1616527"/>
            <a:ext cx="6766560" cy="1531622"/>
          </a:xfrm>
          <a:prstGeom prst="roundRect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altLang="zh-CN" sz="2800" b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Căn cứ trên thực tế ý kiến của người phát biểu để ghi tóm tắt.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50377" y="4846321"/>
            <a:ext cx="7194368" cy="1175656"/>
          </a:xfrm>
          <a:prstGeom prst="roundRect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altLang="zh-CN" sz="2800" b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Dùng các kí hiệu như các số thứ tự, gạch đầu dòng,... để thể hiện tính hệ thống của các ý kiến.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50377" y="3498334"/>
            <a:ext cx="7014754" cy="842304"/>
          </a:xfrm>
          <a:prstGeom prst="roundRect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altLang="zh-CN" sz="2800" b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Tóm lược các ý chính dưới dạng từ, cụm từ.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04458" y="901337"/>
            <a:ext cx="1449976" cy="2090057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" idx="1"/>
          </p:cNvCxnSpPr>
          <p:nvPr/>
        </p:nvCxnSpPr>
        <p:spPr>
          <a:xfrm flipV="1">
            <a:off x="3069772" y="2325189"/>
            <a:ext cx="1515291" cy="561703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88130" y="2981599"/>
            <a:ext cx="1613262" cy="529045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69772" y="2981599"/>
            <a:ext cx="1515291" cy="245255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11034" y="2398667"/>
            <a:ext cx="3004458" cy="914400"/>
          </a:xfrm>
          <a:prstGeom prst="roundRect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altLang="zh-CN" sz="3600" b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 vai trò người nghe</a:t>
            </a:r>
            <a:endParaRPr kumimoji="0" lang="zh-CN" altLang="en-US" sz="3600" b="1" i="0" u="none" strike="noStrike" kern="1200" cap="none" spc="0" normalizeH="0" baseline="0" noProof="0" dirty="0">
              <a:ln w="12700">
                <a:noFill/>
              </a:ln>
              <a:solidFill>
                <a:srgbClr val="44424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03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70761" y="195943"/>
            <a:ext cx="6697981" cy="1162594"/>
          </a:xfrm>
          <a:prstGeom prst="roundRect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altLang="zh-CN" sz="2800" b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Đọc lại phần ghi tóm tắt và chỉnh sửa các sai sót (nếu có).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85063" y="2090056"/>
            <a:ext cx="6766560" cy="1531622"/>
          </a:xfrm>
          <a:prstGeom prst="roundRect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altLang="zh-CN" sz="2800" b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Xác định với người nói về nội dung em vừa tóm tắt.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50377" y="4846321"/>
            <a:ext cx="7194368" cy="1175656"/>
          </a:xfrm>
          <a:prstGeom prst="roundRect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altLang="zh-CN" sz="2800" b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Trao đổi lại những ý kiến em chưa hiểu rõ hoặc có quan điểm khác.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04458" y="901337"/>
            <a:ext cx="1449976" cy="2090057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69772" y="2659926"/>
            <a:ext cx="1400989" cy="226967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69772" y="2981599"/>
            <a:ext cx="1515291" cy="245255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11034" y="2398667"/>
            <a:ext cx="3004458" cy="914400"/>
          </a:xfrm>
          <a:prstGeom prst="roundRect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altLang="zh-CN" sz="3600" b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 vai trò người nghe</a:t>
            </a:r>
            <a:endParaRPr kumimoji="0" lang="zh-CN" altLang="en-US" sz="3600" b="1" i="0" u="none" strike="noStrike" kern="1200" cap="none" spc="0" normalizeH="0" baseline="0" noProof="0" dirty="0">
              <a:ln w="12700">
                <a:noFill/>
              </a:ln>
              <a:solidFill>
                <a:srgbClr val="44424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05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397</Words>
  <Application>Microsoft Office PowerPoint</Application>
  <PresentationFormat>Màn hình rộng</PresentationFormat>
  <Paragraphs>45</Paragraphs>
  <Slides>11</Slides>
  <Notes>5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2" baseType="lpstr"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</dc:creator>
  <cp:lastModifiedBy>thuhuong16121976@gmail.com</cp:lastModifiedBy>
  <cp:revision>37</cp:revision>
  <dcterms:created xsi:type="dcterms:W3CDTF">2021-11-30T17:00:05Z</dcterms:created>
  <dcterms:modified xsi:type="dcterms:W3CDTF">2023-03-27T13:29:26Z</dcterms:modified>
</cp:coreProperties>
</file>